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84" r:id="rId3"/>
    <p:sldId id="277" r:id="rId4"/>
    <p:sldId id="278" r:id="rId5"/>
    <p:sldId id="275" r:id="rId6"/>
    <p:sldId id="276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00"/>
    <a:srgbClr val="009900"/>
    <a:srgbClr val="99FF66"/>
    <a:srgbClr val="99CCFF"/>
    <a:srgbClr val="FFCCFF"/>
    <a:srgbClr val="FF66CC"/>
    <a:srgbClr val="FF0066"/>
    <a:srgbClr val="CCCC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26" name="Group 758"/>
          <p:cNvGrpSpPr>
            <a:grpSpLocks/>
          </p:cNvGrpSpPr>
          <p:nvPr/>
        </p:nvGrpSpPr>
        <p:grpSpPr bwMode="auto">
          <a:xfrm>
            <a:off x="437635" y="820524"/>
            <a:ext cx="1576543" cy="1576543"/>
            <a:chOff x="1124" y="572"/>
            <a:chExt cx="1769" cy="1769"/>
          </a:xfrm>
        </p:grpSpPr>
        <p:grpSp>
          <p:nvGrpSpPr>
            <p:cNvPr id="7911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</p:grpSpPr>
          <p:grpSp>
            <p:nvGrpSpPr>
              <p:cNvPr id="7761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</p:grpSpPr>
            <p:sp>
              <p:nvSpPr>
                <p:cNvPr id="7755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56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71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</p:grpSpPr>
            <p:sp>
              <p:nvSpPr>
                <p:cNvPr id="7772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73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912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</p:grpSpPr>
          <p:grpSp>
            <p:nvGrpSpPr>
              <p:cNvPr id="7913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</p:grpSpPr>
            <p:sp>
              <p:nvSpPr>
                <p:cNvPr id="7914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15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16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</p:grpSpPr>
            <p:sp>
              <p:nvSpPr>
                <p:cNvPr id="7917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18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919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</p:grpSpPr>
          <p:grpSp>
            <p:nvGrpSpPr>
              <p:cNvPr id="7920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</p:grpSpPr>
            <p:sp>
              <p:nvSpPr>
                <p:cNvPr id="7921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22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23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</p:grpSpPr>
            <p:sp>
              <p:nvSpPr>
                <p:cNvPr id="7924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25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3" name="Group 825"/>
          <p:cNvGrpSpPr>
            <a:grpSpLocks/>
          </p:cNvGrpSpPr>
          <p:nvPr/>
        </p:nvGrpSpPr>
        <p:grpSpPr bwMode="auto">
          <a:xfrm>
            <a:off x="377494" y="2798930"/>
            <a:ext cx="1635578" cy="1635577"/>
            <a:chOff x="2167" y="2551"/>
            <a:chExt cx="1769" cy="1769"/>
          </a:xfrm>
        </p:grpSpPr>
        <p:grpSp>
          <p:nvGrpSpPr>
            <p:cNvPr id="7927" name="Group 759"/>
            <p:cNvGrpSpPr>
              <a:grpSpLocks/>
            </p:cNvGrpSpPr>
            <p:nvPr/>
          </p:nvGrpSpPr>
          <p:grpSpPr bwMode="auto">
            <a:xfrm>
              <a:off x="2167" y="2551"/>
              <a:ext cx="1769" cy="1769"/>
              <a:chOff x="1124" y="572"/>
              <a:chExt cx="1769" cy="1769"/>
            </a:xfrm>
          </p:grpSpPr>
          <p:grpSp>
            <p:nvGrpSpPr>
              <p:cNvPr id="7928" name="Group 760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29" name="Group 761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30" name="AutoShape 76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1" name="AutoShape 76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32" name="Group 764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33" name="AutoShape 76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4" name="AutoShape 76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35" name="Group 767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36" name="Group 768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37" name="AutoShape 76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8" name="AutoShape 77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39" name="Group 771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40" name="AutoShape 77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41" name="AutoShape 7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42" name="Group 774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43" name="Group 77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44" name="AutoShape 77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45" name="AutoShape 77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46" name="Group 77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47" name="AutoShape 77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48" name="AutoShape 7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971" name="Group 803"/>
            <p:cNvGrpSpPr>
              <a:grpSpLocks/>
            </p:cNvGrpSpPr>
            <p:nvPr/>
          </p:nvGrpSpPr>
          <p:grpSpPr bwMode="auto">
            <a:xfrm rot="900000">
              <a:off x="2167" y="2551"/>
              <a:ext cx="1769" cy="1769"/>
              <a:chOff x="1124" y="572"/>
              <a:chExt cx="1769" cy="1769"/>
            </a:xfrm>
          </p:grpSpPr>
          <p:grpSp>
            <p:nvGrpSpPr>
              <p:cNvPr id="7972" name="Group 804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73" name="Group 80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74" name="AutoShape 80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5" name="AutoShape 80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76" name="Group 80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77" name="AutoShape 80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8" name="AutoShape 81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79" name="Group 811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80" name="Group 81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81" name="AutoShape 81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82" name="AutoShape 81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83" name="Group 81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84" name="AutoShape 81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85" name="AutoShape 81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86" name="Group 818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87" name="Group 819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88" name="AutoShape 82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89" name="AutoShape 82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90" name="Group 822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91" name="AutoShape 82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2" name="AutoShape 8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67" name="Group 758"/>
          <p:cNvGrpSpPr>
            <a:grpSpLocks/>
          </p:cNvGrpSpPr>
          <p:nvPr/>
        </p:nvGrpSpPr>
        <p:grpSpPr bwMode="auto">
          <a:xfrm>
            <a:off x="2319775" y="820524"/>
            <a:ext cx="1576543" cy="1576543"/>
            <a:chOff x="1124" y="572"/>
            <a:chExt cx="1769" cy="1769"/>
          </a:xfrm>
          <a:solidFill>
            <a:srgbClr val="0070C0"/>
          </a:solidFill>
        </p:grpSpPr>
        <p:grpSp>
          <p:nvGrpSpPr>
            <p:cNvPr id="868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883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87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8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4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85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6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9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877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81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8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79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70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871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75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6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2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73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4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34" name="Group 758"/>
          <p:cNvGrpSpPr>
            <a:grpSpLocks/>
          </p:cNvGrpSpPr>
          <p:nvPr/>
        </p:nvGrpSpPr>
        <p:grpSpPr bwMode="auto">
          <a:xfrm>
            <a:off x="4163815" y="820524"/>
            <a:ext cx="1576543" cy="1576543"/>
            <a:chOff x="1124" y="572"/>
            <a:chExt cx="1769" cy="1769"/>
          </a:xfrm>
          <a:solidFill>
            <a:srgbClr val="FF0000"/>
          </a:solidFill>
        </p:grpSpPr>
        <p:grpSp>
          <p:nvGrpSpPr>
            <p:cNvPr id="935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950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54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5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51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52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3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6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944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8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9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5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6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7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7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938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2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3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9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0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1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01" name="Group 758"/>
          <p:cNvGrpSpPr>
            <a:grpSpLocks/>
          </p:cNvGrpSpPr>
          <p:nvPr/>
        </p:nvGrpSpPr>
        <p:grpSpPr bwMode="auto">
          <a:xfrm>
            <a:off x="6068815" y="820524"/>
            <a:ext cx="1576543" cy="1576543"/>
            <a:chOff x="1124" y="572"/>
            <a:chExt cx="1769" cy="1769"/>
          </a:xfrm>
          <a:solidFill>
            <a:srgbClr val="FFC000"/>
          </a:solidFill>
        </p:grpSpPr>
        <p:grpSp>
          <p:nvGrpSpPr>
            <p:cNvPr id="1002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17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21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2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18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19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0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03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11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15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6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12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13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4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04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05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09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0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06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07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8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68" name="Group 758"/>
          <p:cNvGrpSpPr>
            <a:grpSpLocks/>
          </p:cNvGrpSpPr>
          <p:nvPr/>
        </p:nvGrpSpPr>
        <p:grpSpPr bwMode="auto">
          <a:xfrm>
            <a:off x="7905235" y="820524"/>
            <a:ext cx="1576543" cy="1576543"/>
            <a:chOff x="1124" y="572"/>
            <a:chExt cx="1769" cy="1769"/>
          </a:xfrm>
          <a:solidFill>
            <a:srgbClr val="CCCCFF"/>
          </a:solidFill>
        </p:grpSpPr>
        <p:grpSp>
          <p:nvGrpSpPr>
            <p:cNvPr id="1069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84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8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9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5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6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7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70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78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2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9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0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1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71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72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76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7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3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74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5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2319775" y="2794104"/>
            <a:ext cx="1576543" cy="1576543"/>
            <a:chOff x="2319775" y="2794104"/>
            <a:chExt cx="1576543" cy="1576543"/>
          </a:xfrm>
        </p:grpSpPr>
        <p:grpSp>
          <p:nvGrpSpPr>
            <p:cNvPr id="1135" name="Group 758"/>
            <p:cNvGrpSpPr>
              <a:grpSpLocks/>
            </p:cNvGrpSpPr>
            <p:nvPr/>
          </p:nvGrpSpPr>
          <p:grpSpPr bwMode="auto">
            <a:xfrm>
              <a:off x="2319775" y="2794104"/>
              <a:ext cx="1576543" cy="1576543"/>
              <a:chOff x="1124" y="572"/>
              <a:chExt cx="1769" cy="1769"/>
            </a:xfrm>
            <a:solidFill>
              <a:srgbClr val="0070C0"/>
            </a:solidFill>
          </p:grpSpPr>
          <p:grpSp>
            <p:nvGrpSpPr>
              <p:cNvPr id="1136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51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55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6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2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53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4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37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45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9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0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6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7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8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38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39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3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4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0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1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2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23" name="Group 758"/>
            <p:cNvGrpSpPr>
              <a:grpSpLocks/>
            </p:cNvGrpSpPr>
            <p:nvPr/>
          </p:nvGrpSpPr>
          <p:grpSpPr bwMode="auto">
            <a:xfrm rot="913494">
              <a:off x="2319775" y="2794104"/>
              <a:ext cx="1576543" cy="1576543"/>
              <a:chOff x="1124" y="572"/>
              <a:chExt cx="1769" cy="1769"/>
            </a:xfrm>
            <a:solidFill>
              <a:srgbClr val="0070C0">
                <a:alpha val="50000"/>
              </a:srgbClr>
            </a:solidFill>
          </p:grpSpPr>
          <p:grpSp>
            <p:nvGrpSpPr>
              <p:cNvPr id="1224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39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43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40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41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2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25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33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37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8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34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35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6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26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27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31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28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29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0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3" name="グループ化 12"/>
          <p:cNvGrpSpPr/>
          <p:nvPr/>
        </p:nvGrpSpPr>
        <p:grpSpPr>
          <a:xfrm>
            <a:off x="4163815" y="2794104"/>
            <a:ext cx="1576543" cy="1576543"/>
            <a:chOff x="4163815" y="2794104"/>
            <a:chExt cx="1576543" cy="1576543"/>
          </a:xfrm>
        </p:grpSpPr>
        <p:grpSp>
          <p:nvGrpSpPr>
            <p:cNvPr id="1157" name="Group 758"/>
            <p:cNvGrpSpPr>
              <a:grpSpLocks/>
            </p:cNvGrpSpPr>
            <p:nvPr/>
          </p:nvGrpSpPr>
          <p:grpSpPr bwMode="auto">
            <a:xfrm>
              <a:off x="4163815" y="2794104"/>
              <a:ext cx="1576543" cy="1576543"/>
              <a:chOff x="1124" y="572"/>
              <a:chExt cx="1769" cy="1769"/>
            </a:xfrm>
            <a:solidFill>
              <a:srgbClr val="FF0000"/>
            </a:solidFill>
          </p:grpSpPr>
          <p:grpSp>
            <p:nvGrpSpPr>
              <p:cNvPr id="1158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73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77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8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74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75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6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59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67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71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2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8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69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0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60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61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65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6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2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63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4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45" name="Group 758"/>
            <p:cNvGrpSpPr>
              <a:grpSpLocks/>
            </p:cNvGrpSpPr>
            <p:nvPr/>
          </p:nvGrpSpPr>
          <p:grpSpPr bwMode="auto">
            <a:xfrm rot="881084">
              <a:off x="4163815" y="2794104"/>
              <a:ext cx="1576543" cy="1576543"/>
              <a:chOff x="1124" y="572"/>
              <a:chExt cx="1769" cy="1769"/>
            </a:xfrm>
            <a:solidFill>
              <a:srgbClr val="FF0000">
                <a:alpha val="50000"/>
              </a:srgbClr>
            </a:solidFill>
          </p:grpSpPr>
          <p:grpSp>
            <p:nvGrpSpPr>
              <p:cNvPr id="1246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61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65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6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62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63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4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47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55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9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0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56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7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8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48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49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3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4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50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1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2" name="グループ化 11"/>
          <p:cNvGrpSpPr/>
          <p:nvPr/>
        </p:nvGrpSpPr>
        <p:grpSpPr>
          <a:xfrm>
            <a:off x="6068815" y="2794104"/>
            <a:ext cx="1576543" cy="1576543"/>
            <a:chOff x="6068815" y="2794104"/>
            <a:chExt cx="1576543" cy="1576543"/>
          </a:xfrm>
        </p:grpSpPr>
        <p:grpSp>
          <p:nvGrpSpPr>
            <p:cNvPr id="1179" name="Group 758"/>
            <p:cNvGrpSpPr>
              <a:grpSpLocks/>
            </p:cNvGrpSpPr>
            <p:nvPr/>
          </p:nvGrpSpPr>
          <p:grpSpPr bwMode="auto">
            <a:xfrm>
              <a:off x="6068815" y="2794104"/>
              <a:ext cx="1576543" cy="1576543"/>
              <a:chOff x="1124" y="572"/>
              <a:chExt cx="1769" cy="1769"/>
            </a:xfrm>
            <a:solidFill>
              <a:srgbClr val="FFC000"/>
            </a:solidFill>
          </p:grpSpPr>
          <p:grpSp>
            <p:nvGrpSpPr>
              <p:cNvPr id="1180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95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9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0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96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7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8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81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89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3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4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90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1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2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82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83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87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8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84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85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6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67" name="Group 758"/>
            <p:cNvGrpSpPr>
              <a:grpSpLocks/>
            </p:cNvGrpSpPr>
            <p:nvPr/>
          </p:nvGrpSpPr>
          <p:grpSpPr bwMode="auto">
            <a:xfrm rot="907042">
              <a:off x="6068815" y="2794104"/>
              <a:ext cx="1576543" cy="1576543"/>
              <a:chOff x="1124" y="572"/>
              <a:chExt cx="1769" cy="1769"/>
            </a:xfrm>
            <a:solidFill>
              <a:srgbClr val="FFC000">
                <a:alpha val="50000"/>
              </a:srgbClr>
            </a:solidFill>
          </p:grpSpPr>
          <p:grpSp>
            <p:nvGrpSpPr>
              <p:cNvPr id="1268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83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87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8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84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85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6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69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77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81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2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78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79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0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70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71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75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72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73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4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7905235" y="2794104"/>
            <a:ext cx="1576543" cy="1576543"/>
            <a:chOff x="7905235" y="2794104"/>
            <a:chExt cx="1576543" cy="1576543"/>
          </a:xfrm>
        </p:grpSpPr>
        <p:grpSp>
          <p:nvGrpSpPr>
            <p:cNvPr id="1201" name="Group 758"/>
            <p:cNvGrpSpPr>
              <a:grpSpLocks/>
            </p:cNvGrpSpPr>
            <p:nvPr/>
          </p:nvGrpSpPr>
          <p:grpSpPr bwMode="auto">
            <a:xfrm>
              <a:off x="7905235" y="2794104"/>
              <a:ext cx="1576543" cy="1576543"/>
              <a:chOff x="1124" y="572"/>
              <a:chExt cx="1769" cy="1769"/>
            </a:xfrm>
            <a:solidFill>
              <a:srgbClr val="CCCCFF"/>
            </a:solidFill>
          </p:grpSpPr>
          <p:grpSp>
            <p:nvGrpSpPr>
              <p:cNvPr id="1202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17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21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2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18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19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0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03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11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15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6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12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13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4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04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05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09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0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06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07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8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89" name="Group 758"/>
            <p:cNvGrpSpPr>
              <a:grpSpLocks/>
            </p:cNvGrpSpPr>
            <p:nvPr/>
          </p:nvGrpSpPr>
          <p:grpSpPr bwMode="auto">
            <a:xfrm rot="941008">
              <a:off x="7905235" y="2794104"/>
              <a:ext cx="1576543" cy="1576543"/>
              <a:chOff x="1124" y="572"/>
              <a:chExt cx="1769" cy="1769"/>
            </a:xfrm>
            <a:solidFill>
              <a:srgbClr val="CCCCFF">
                <a:alpha val="50000"/>
              </a:srgbClr>
            </a:solidFill>
          </p:grpSpPr>
          <p:grpSp>
            <p:nvGrpSpPr>
              <p:cNvPr id="1290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305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9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0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6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7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8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91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99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3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4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0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1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2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92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93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97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8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94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95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6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377494" y="4724377"/>
            <a:ext cx="1635578" cy="1635577"/>
            <a:chOff x="377494" y="4724377"/>
            <a:chExt cx="1635578" cy="1635577"/>
          </a:xfrm>
        </p:grpSpPr>
        <p:grpSp>
          <p:nvGrpSpPr>
            <p:cNvPr id="1311" name="Group 825"/>
            <p:cNvGrpSpPr>
              <a:grpSpLocks/>
            </p:cNvGrpSpPr>
            <p:nvPr/>
          </p:nvGrpSpPr>
          <p:grpSpPr bwMode="auto">
            <a:xfrm>
              <a:off x="377494" y="4724377"/>
              <a:ext cx="1635578" cy="1635577"/>
              <a:chOff x="2167" y="2551"/>
              <a:chExt cx="1769" cy="1769"/>
            </a:xfrm>
          </p:grpSpPr>
          <p:grpSp>
            <p:nvGrpSpPr>
              <p:cNvPr id="1312" name="Group 759"/>
              <p:cNvGrpSpPr>
                <a:grpSpLocks/>
              </p:cNvGrpSpPr>
              <p:nvPr/>
            </p:nvGrpSpPr>
            <p:grpSpPr bwMode="auto">
              <a:xfrm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335" name="Group 760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50" name="Group 761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54" name="AutoShap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5" name="AutoShape 76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51" name="Group 76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52" name="AutoShap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3" name="AutoShape 76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36" name="Group 767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44" name="Group 768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8" name="AutoShap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9" name="AutoShape 77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45" name="Group 77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6" name="AutoShap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7" name="AutoShape 77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37" name="Group 774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38" name="Group 77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2" name="AutoShap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3" name="AutoShape 77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39" name="Group 77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0" name="AutoShap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1" name="AutoShape 78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313" name="Group 803"/>
              <p:cNvGrpSpPr>
                <a:grpSpLocks/>
              </p:cNvGrpSpPr>
              <p:nvPr/>
            </p:nvGrpSpPr>
            <p:grpSpPr bwMode="auto">
              <a:xfrm rot="900000"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314" name="Group 804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29" name="Group 80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33" name="AutoShape 8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4" name="AutoShape 80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30" name="Group 80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31" name="AutoShape 8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2" name="AutoShape 81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5" name="Group 811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23" name="Group 81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27" name="AutoShape 8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8" name="AutoShape 81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24" name="Group 8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25" name="AutoShape 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6" name="AutoShape 81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6" name="Group 818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17" name="Group 819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21" name="AutoShape 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2" name="AutoShape 82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18" name="Group 8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19" name="AutoShape 8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0" name="AutoShape 82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536" name="Group 825"/>
            <p:cNvGrpSpPr>
              <a:grpSpLocks/>
            </p:cNvGrpSpPr>
            <p:nvPr/>
          </p:nvGrpSpPr>
          <p:grpSpPr bwMode="auto">
            <a:xfrm>
              <a:off x="601371" y="4948254"/>
              <a:ext cx="1187824" cy="1187822"/>
              <a:chOff x="2167" y="2551"/>
              <a:chExt cx="1769" cy="1769"/>
            </a:xfrm>
          </p:grpSpPr>
          <p:grpSp>
            <p:nvGrpSpPr>
              <p:cNvPr id="1537" name="Group 759"/>
              <p:cNvGrpSpPr>
                <a:grpSpLocks/>
              </p:cNvGrpSpPr>
              <p:nvPr/>
            </p:nvGrpSpPr>
            <p:grpSpPr bwMode="auto">
              <a:xfrm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560" name="Group 760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75" name="Group 761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9" name="AutoShap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80" name="AutoShape 76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76" name="Group 76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7" name="AutoShap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8" name="AutoShape 76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61" name="Group 767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69" name="Group 768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3" name="AutoShap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4" name="AutoShape 77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70" name="Group 77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1" name="AutoShap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2" name="AutoShape 77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62" name="Group 774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63" name="Group 77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67" name="AutoShap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68" name="AutoShape 77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64" name="Group 77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65" name="AutoShap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66" name="AutoShape 78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38" name="Group 803"/>
              <p:cNvGrpSpPr>
                <a:grpSpLocks/>
              </p:cNvGrpSpPr>
              <p:nvPr/>
            </p:nvGrpSpPr>
            <p:grpSpPr bwMode="auto">
              <a:xfrm rot="900000"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539" name="Group 804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54" name="Group 80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8" name="AutoShape 8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9" name="AutoShape 80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55" name="Group 80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6" name="AutoShape 8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7" name="AutoShape 81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40" name="Group 811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48" name="Group 81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2" name="AutoShape 8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3" name="AutoShape 81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49" name="Group 8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0" name="AutoShape 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1" name="AutoShape 81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41" name="Group 818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42" name="Group 819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46" name="AutoShape 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47" name="AutoShape 82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43" name="Group 8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44" name="AutoShape 8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45" name="AutoShape 82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761" name="Group 825"/>
            <p:cNvGrpSpPr>
              <a:grpSpLocks/>
            </p:cNvGrpSpPr>
            <p:nvPr/>
          </p:nvGrpSpPr>
          <p:grpSpPr bwMode="auto">
            <a:xfrm>
              <a:off x="862312" y="5209195"/>
              <a:ext cx="665942" cy="665940"/>
              <a:chOff x="2167" y="2551"/>
              <a:chExt cx="1769" cy="1769"/>
            </a:xfrm>
          </p:grpSpPr>
          <p:grpSp>
            <p:nvGrpSpPr>
              <p:cNvPr id="1762" name="Group 759"/>
              <p:cNvGrpSpPr>
                <a:grpSpLocks/>
              </p:cNvGrpSpPr>
              <p:nvPr/>
            </p:nvGrpSpPr>
            <p:grpSpPr bwMode="auto">
              <a:xfrm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785" name="Group 760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800" name="Group 761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804" name="AutoShap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05" name="AutoShape 76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01" name="Group 76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802" name="AutoShap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03" name="AutoShape 76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6" name="Group 767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94" name="Group 768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8" name="AutoShap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9" name="AutoShape 77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95" name="Group 77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6" name="AutoShap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7" name="AutoShape 77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7" name="Group 774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88" name="Group 77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2" name="AutoShap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3" name="AutoShape 77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89" name="Group 77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0" name="AutoShap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1" name="AutoShape 78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763" name="Group 803"/>
              <p:cNvGrpSpPr>
                <a:grpSpLocks/>
              </p:cNvGrpSpPr>
              <p:nvPr/>
            </p:nvGrpSpPr>
            <p:grpSpPr bwMode="auto">
              <a:xfrm rot="900000"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764" name="Group 804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79" name="Group 80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83" name="AutoShape 8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84" name="AutoShape 80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80" name="Group 80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81" name="AutoShape 8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82" name="AutoShape 81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65" name="Group 811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73" name="Group 81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77" name="AutoShape 8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8" name="AutoShape 81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74" name="Group 8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75" name="AutoShape 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6" name="AutoShape 81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66" name="Group 818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67" name="Group 819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71" name="AutoShape 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2" name="AutoShape 82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68" name="Group 8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69" name="AutoShape 8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0" name="AutoShape 82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2319775" y="4753894"/>
            <a:ext cx="1576543" cy="1576543"/>
            <a:chOff x="2319775" y="4753894"/>
            <a:chExt cx="1576543" cy="1576543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2319775" y="4753894"/>
              <a:ext cx="1576543" cy="1576543"/>
              <a:chOff x="2319775" y="4721964"/>
              <a:chExt cx="1576543" cy="1576543"/>
            </a:xfrm>
          </p:grpSpPr>
          <p:grpSp>
            <p:nvGrpSpPr>
              <p:cNvPr id="1356" name="Group 758"/>
              <p:cNvGrpSpPr>
                <a:grpSpLocks/>
              </p:cNvGrpSpPr>
              <p:nvPr/>
            </p:nvGrpSpPr>
            <p:grpSpPr bwMode="auto">
              <a:xfrm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/>
              </a:solidFill>
            </p:grpSpPr>
            <p:grpSp>
              <p:nvGrpSpPr>
                <p:cNvPr id="1357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72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76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7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73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74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5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58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66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70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1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67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68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69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59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60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64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65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61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62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63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44" name="Group 758"/>
              <p:cNvGrpSpPr>
                <a:grpSpLocks/>
              </p:cNvGrpSpPr>
              <p:nvPr/>
            </p:nvGrpSpPr>
            <p:grpSpPr bwMode="auto">
              <a:xfrm rot="913494"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>
                  <a:alpha val="50000"/>
                </a:srgbClr>
              </a:solidFill>
            </p:grpSpPr>
            <p:grpSp>
              <p:nvGrpSpPr>
                <p:cNvPr id="144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6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6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6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6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6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6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4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5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4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4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581" name="グループ化 1580"/>
            <p:cNvGrpSpPr/>
            <p:nvPr/>
          </p:nvGrpSpPr>
          <p:grpSpPr>
            <a:xfrm>
              <a:off x="2535570" y="4969690"/>
              <a:ext cx="1144952" cy="1144950"/>
              <a:chOff x="2319775" y="4721964"/>
              <a:chExt cx="1576543" cy="1576543"/>
            </a:xfrm>
          </p:grpSpPr>
          <p:grpSp>
            <p:nvGrpSpPr>
              <p:cNvPr id="1582" name="Group 758"/>
              <p:cNvGrpSpPr>
                <a:grpSpLocks/>
              </p:cNvGrpSpPr>
              <p:nvPr/>
            </p:nvGrpSpPr>
            <p:grpSpPr bwMode="auto">
              <a:xfrm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/>
              </a:solidFill>
            </p:grpSpPr>
            <p:grpSp>
              <p:nvGrpSpPr>
                <p:cNvPr id="160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2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2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2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1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0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83" name="Group 758"/>
              <p:cNvGrpSpPr>
                <a:grpSpLocks/>
              </p:cNvGrpSpPr>
              <p:nvPr/>
            </p:nvGrpSpPr>
            <p:grpSpPr bwMode="auto">
              <a:xfrm rot="913494"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>
                  <a:alpha val="50000"/>
                </a:srgbClr>
              </a:solidFill>
            </p:grpSpPr>
            <p:grpSp>
              <p:nvGrpSpPr>
                <p:cNvPr id="158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9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0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0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0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0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8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9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9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9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8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8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9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8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8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806" name="グループ化 1805"/>
            <p:cNvGrpSpPr/>
            <p:nvPr/>
          </p:nvGrpSpPr>
          <p:grpSpPr>
            <a:xfrm>
              <a:off x="2787093" y="5221213"/>
              <a:ext cx="641906" cy="641904"/>
              <a:chOff x="2319775" y="4721964"/>
              <a:chExt cx="1576543" cy="1576543"/>
            </a:xfrm>
          </p:grpSpPr>
          <p:grpSp>
            <p:nvGrpSpPr>
              <p:cNvPr id="1807" name="Group 758"/>
              <p:cNvGrpSpPr>
                <a:grpSpLocks/>
              </p:cNvGrpSpPr>
              <p:nvPr/>
            </p:nvGrpSpPr>
            <p:grpSpPr bwMode="auto">
              <a:xfrm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/>
              </a:solidFill>
            </p:grpSpPr>
            <p:grpSp>
              <p:nvGrpSpPr>
                <p:cNvPr id="183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4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5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4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3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3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4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3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3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3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3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3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3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3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808" name="Group 758"/>
              <p:cNvGrpSpPr>
                <a:grpSpLocks/>
              </p:cNvGrpSpPr>
              <p:nvPr/>
            </p:nvGrpSpPr>
            <p:grpSpPr bwMode="auto">
              <a:xfrm rot="913494"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>
                  <a:alpha val="50000"/>
                </a:srgbClr>
              </a:solidFill>
            </p:grpSpPr>
            <p:grpSp>
              <p:nvGrpSpPr>
                <p:cNvPr id="180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2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2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1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1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1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1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1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1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1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1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1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1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4163815" y="4753894"/>
            <a:ext cx="1576543" cy="1576543"/>
            <a:chOff x="4163815" y="4753894"/>
            <a:chExt cx="1576543" cy="1576543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163815" y="4753894"/>
              <a:ext cx="1576543" cy="1576543"/>
              <a:chOff x="4163815" y="4721964"/>
              <a:chExt cx="1576543" cy="1576543"/>
            </a:xfrm>
          </p:grpSpPr>
          <p:grpSp>
            <p:nvGrpSpPr>
              <p:cNvPr id="1378" name="Group 758"/>
              <p:cNvGrpSpPr>
                <a:grpSpLocks/>
              </p:cNvGrpSpPr>
              <p:nvPr/>
            </p:nvGrpSpPr>
            <p:grpSpPr bwMode="auto">
              <a:xfrm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/>
              </a:solidFill>
            </p:grpSpPr>
            <p:grpSp>
              <p:nvGrpSpPr>
                <p:cNvPr id="137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9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9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8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8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8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8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8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8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8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8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66" name="Group 758"/>
              <p:cNvGrpSpPr>
                <a:grpSpLocks/>
              </p:cNvGrpSpPr>
              <p:nvPr/>
            </p:nvGrpSpPr>
            <p:grpSpPr bwMode="auto">
              <a:xfrm rot="881084"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467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82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86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87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83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84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85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68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76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80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81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7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78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9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69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70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74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5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1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72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3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26" name="グループ化 1625"/>
            <p:cNvGrpSpPr/>
            <p:nvPr/>
          </p:nvGrpSpPr>
          <p:grpSpPr>
            <a:xfrm>
              <a:off x="4379610" y="4969690"/>
              <a:ext cx="1144952" cy="1144950"/>
              <a:chOff x="4163815" y="4721964"/>
              <a:chExt cx="1576543" cy="1576543"/>
            </a:xfrm>
          </p:grpSpPr>
          <p:grpSp>
            <p:nvGrpSpPr>
              <p:cNvPr id="1627" name="Group 758"/>
              <p:cNvGrpSpPr>
                <a:grpSpLocks/>
              </p:cNvGrpSpPr>
              <p:nvPr/>
            </p:nvGrpSpPr>
            <p:grpSpPr bwMode="auto">
              <a:xfrm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/>
              </a:solidFill>
            </p:grpSpPr>
            <p:grpSp>
              <p:nvGrpSpPr>
                <p:cNvPr id="165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6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6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5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6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5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5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5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28" name="Group 758"/>
              <p:cNvGrpSpPr>
                <a:grpSpLocks/>
              </p:cNvGrpSpPr>
              <p:nvPr/>
            </p:nvGrpSpPr>
            <p:grpSpPr bwMode="auto">
              <a:xfrm rot="881084"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62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4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4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3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3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3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3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3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3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851" name="グループ化 1850"/>
            <p:cNvGrpSpPr/>
            <p:nvPr/>
          </p:nvGrpSpPr>
          <p:grpSpPr>
            <a:xfrm>
              <a:off x="4631133" y="5221213"/>
              <a:ext cx="641906" cy="641904"/>
              <a:chOff x="4163815" y="4721964"/>
              <a:chExt cx="1576543" cy="1576543"/>
            </a:xfrm>
          </p:grpSpPr>
          <p:grpSp>
            <p:nvGrpSpPr>
              <p:cNvPr id="1852" name="Group 758"/>
              <p:cNvGrpSpPr>
                <a:grpSpLocks/>
              </p:cNvGrpSpPr>
              <p:nvPr/>
            </p:nvGrpSpPr>
            <p:grpSpPr bwMode="auto">
              <a:xfrm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/>
              </a:solidFill>
            </p:grpSpPr>
            <p:grpSp>
              <p:nvGrpSpPr>
                <p:cNvPr id="187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9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9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9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7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8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8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7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7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7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853" name="Group 758"/>
              <p:cNvGrpSpPr>
                <a:grpSpLocks/>
              </p:cNvGrpSpPr>
              <p:nvPr/>
            </p:nvGrpSpPr>
            <p:grpSpPr bwMode="auto">
              <a:xfrm rot="881084"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85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6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7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7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7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7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7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5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6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6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6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6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5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5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6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5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5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6068815" y="4753894"/>
            <a:ext cx="1576543" cy="1576543"/>
            <a:chOff x="6068815" y="4753894"/>
            <a:chExt cx="1576543" cy="1576543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6068815" y="4753894"/>
              <a:ext cx="1576543" cy="1576543"/>
              <a:chOff x="6068815" y="4721964"/>
              <a:chExt cx="1576543" cy="1576543"/>
            </a:xfrm>
          </p:grpSpPr>
          <p:grpSp>
            <p:nvGrpSpPr>
              <p:cNvPr id="1400" name="Group 758"/>
              <p:cNvGrpSpPr>
                <a:grpSpLocks/>
              </p:cNvGrpSpPr>
              <p:nvPr/>
            </p:nvGrpSpPr>
            <p:grpSpPr bwMode="auto">
              <a:xfrm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/>
              </a:solidFill>
            </p:grpSpPr>
            <p:grpSp>
              <p:nvGrpSpPr>
                <p:cNvPr id="1401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16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20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21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7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18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9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2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10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14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5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1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12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3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3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04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08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9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05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06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7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88" name="Group 758"/>
              <p:cNvGrpSpPr>
                <a:grpSpLocks/>
              </p:cNvGrpSpPr>
              <p:nvPr/>
            </p:nvGrpSpPr>
            <p:grpSpPr bwMode="auto">
              <a:xfrm rot="907042"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>
                  <a:alpha val="50000"/>
                </a:srgbClr>
              </a:solidFill>
            </p:grpSpPr>
            <p:grpSp>
              <p:nvGrpSpPr>
                <p:cNvPr id="148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0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0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9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9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9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9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9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9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71" name="グループ化 1670"/>
            <p:cNvGrpSpPr/>
            <p:nvPr/>
          </p:nvGrpSpPr>
          <p:grpSpPr>
            <a:xfrm>
              <a:off x="6284610" y="4969690"/>
              <a:ext cx="1144952" cy="1144950"/>
              <a:chOff x="6068815" y="4721964"/>
              <a:chExt cx="1576543" cy="1576543"/>
            </a:xfrm>
          </p:grpSpPr>
          <p:grpSp>
            <p:nvGrpSpPr>
              <p:cNvPr id="1672" name="Group 758"/>
              <p:cNvGrpSpPr>
                <a:grpSpLocks/>
              </p:cNvGrpSpPr>
              <p:nvPr/>
            </p:nvGrpSpPr>
            <p:grpSpPr bwMode="auto">
              <a:xfrm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/>
              </a:solidFill>
            </p:grpSpPr>
            <p:grpSp>
              <p:nvGrpSpPr>
                <p:cNvPr id="169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1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1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1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1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9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0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0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9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9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9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73" name="Group 758"/>
              <p:cNvGrpSpPr>
                <a:grpSpLocks/>
              </p:cNvGrpSpPr>
              <p:nvPr/>
            </p:nvGrpSpPr>
            <p:grpSpPr bwMode="auto">
              <a:xfrm rot="907042"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>
                  <a:alpha val="50000"/>
                </a:srgbClr>
              </a:solidFill>
            </p:grpSpPr>
            <p:grpSp>
              <p:nvGrpSpPr>
                <p:cNvPr id="167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8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9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9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9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8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8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8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8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7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8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7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7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896" name="グループ化 1895"/>
            <p:cNvGrpSpPr/>
            <p:nvPr/>
          </p:nvGrpSpPr>
          <p:grpSpPr>
            <a:xfrm>
              <a:off x="6536133" y="5221213"/>
              <a:ext cx="641906" cy="641904"/>
              <a:chOff x="6068815" y="4721964"/>
              <a:chExt cx="1576543" cy="1576543"/>
            </a:xfrm>
          </p:grpSpPr>
          <p:grpSp>
            <p:nvGrpSpPr>
              <p:cNvPr id="1897" name="Group 758"/>
              <p:cNvGrpSpPr>
                <a:grpSpLocks/>
              </p:cNvGrpSpPr>
              <p:nvPr/>
            </p:nvGrpSpPr>
            <p:grpSpPr bwMode="auto">
              <a:xfrm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/>
              </a:solidFill>
            </p:grpSpPr>
            <p:grpSp>
              <p:nvGrpSpPr>
                <p:cNvPr id="192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3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3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2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2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3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2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2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2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2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2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2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2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898" name="Group 758"/>
              <p:cNvGrpSpPr>
                <a:grpSpLocks/>
              </p:cNvGrpSpPr>
              <p:nvPr/>
            </p:nvGrpSpPr>
            <p:grpSpPr bwMode="auto">
              <a:xfrm rot="907042"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>
                  <a:alpha val="50000"/>
                </a:srgbClr>
              </a:solidFill>
            </p:grpSpPr>
            <p:grpSp>
              <p:nvGrpSpPr>
                <p:cNvPr id="189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1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1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0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0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0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0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0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0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0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0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0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0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7952267" y="4753894"/>
            <a:ext cx="1576543" cy="1576543"/>
            <a:chOff x="7952267" y="4753894"/>
            <a:chExt cx="1576543" cy="1576543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7952267" y="4753894"/>
              <a:ext cx="1576543" cy="1576543"/>
              <a:chOff x="7905235" y="4721964"/>
              <a:chExt cx="1576543" cy="1576543"/>
            </a:xfrm>
          </p:grpSpPr>
          <p:grpSp>
            <p:nvGrpSpPr>
              <p:cNvPr id="1422" name="Group 758"/>
              <p:cNvGrpSpPr>
                <a:grpSpLocks/>
              </p:cNvGrpSpPr>
              <p:nvPr/>
            </p:nvGrpSpPr>
            <p:grpSpPr bwMode="auto">
              <a:xfrm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/>
              </a:solidFill>
            </p:grpSpPr>
            <p:grpSp>
              <p:nvGrpSpPr>
                <p:cNvPr id="1423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38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42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43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9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40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41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24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32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36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37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3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34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35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25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26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30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31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7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28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29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10" name="Group 758"/>
              <p:cNvGrpSpPr>
                <a:grpSpLocks/>
              </p:cNvGrpSpPr>
              <p:nvPr/>
            </p:nvGrpSpPr>
            <p:grpSpPr bwMode="auto">
              <a:xfrm rot="941008"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>
                  <a:alpha val="50000"/>
                </a:srgbClr>
              </a:solidFill>
            </p:grpSpPr>
            <p:grpSp>
              <p:nvGrpSpPr>
                <p:cNvPr id="1511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26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30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1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27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28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9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12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20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24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5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21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22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3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13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14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18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9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15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16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7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716" name="グループ化 1715"/>
            <p:cNvGrpSpPr/>
            <p:nvPr/>
          </p:nvGrpSpPr>
          <p:grpSpPr>
            <a:xfrm>
              <a:off x="8168062" y="4969690"/>
              <a:ext cx="1144952" cy="1144950"/>
              <a:chOff x="7905235" y="4721964"/>
              <a:chExt cx="1576543" cy="1576543"/>
            </a:xfrm>
          </p:grpSpPr>
          <p:grpSp>
            <p:nvGrpSpPr>
              <p:cNvPr id="1717" name="Group 758"/>
              <p:cNvGrpSpPr>
                <a:grpSpLocks/>
              </p:cNvGrpSpPr>
              <p:nvPr/>
            </p:nvGrpSpPr>
            <p:grpSpPr bwMode="auto">
              <a:xfrm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/>
              </a:solidFill>
            </p:grpSpPr>
            <p:grpSp>
              <p:nvGrpSpPr>
                <p:cNvPr id="174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5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6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5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4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5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4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4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4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4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4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4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718" name="Group 758"/>
              <p:cNvGrpSpPr>
                <a:grpSpLocks/>
              </p:cNvGrpSpPr>
              <p:nvPr/>
            </p:nvGrpSpPr>
            <p:grpSpPr bwMode="auto">
              <a:xfrm rot="941008"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>
                  <a:alpha val="50000"/>
                </a:srgbClr>
              </a:solidFill>
            </p:grpSpPr>
            <p:grpSp>
              <p:nvGrpSpPr>
                <p:cNvPr id="171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3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3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2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2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2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2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2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2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2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2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2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2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941" name="グループ化 1940"/>
            <p:cNvGrpSpPr/>
            <p:nvPr/>
          </p:nvGrpSpPr>
          <p:grpSpPr>
            <a:xfrm>
              <a:off x="8419585" y="5221213"/>
              <a:ext cx="641906" cy="641904"/>
              <a:chOff x="7905235" y="4721964"/>
              <a:chExt cx="1576543" cy="1576543"/>
            </a:xfrm>
          </p:grpSpPr>
          <p:grpSp>
            <p:nvGrpSpPr>
              <p:cNvPr id="1942" name="Group 758"/>
              <p:cNvGrpSpPr>
                <a:grpSpLocks/>
              </p:cNvGrpSpPr>
              <p:nvPr/>
            </p:nvGrpSpPr>
            <p:grpSpPr bwMode="auto">
              <a:xfrm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/>
              </a:solidFill>
            </p:grpSpPr>
            <p:grpSp>
              <p:nvGrpSpPr>
                <p:cNvPr id="196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8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8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8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8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6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7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7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6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6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43" name="Group 758"/>
              <p:cNvGrpSpPr>
                <a:grpSpLocks/>
              </p:cNvGrpSpPr>
              <p:nvPr/>
            </p:nvGrpSpPr>
            <p:grpSpPr bwMode="auto">
              <a:xfrm rot="941008"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>
                  <a:alpha val="50000"/>
                </a:srgbClr>
              </a:solidFill>
            </p:grpSpPr>
            <p:grpSp>
              <p:nvGrpSpPr>
                <p:cNvPr id="194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5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6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6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4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5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5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5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5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4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4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5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4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4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442412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26" name="Group 758"/>
          <p:cNvGrpSpPr>
            <a:grpSpLocks/>
          </p:cNvGrpSpPr>
          <p:nvPr/>
        </p:nvGrpSpPr>
        <p:grpSpPr bwMode="auto">
          <a:xfrm>
            <a:off x="437635" y="820524"/>
            <a:ext cx="1576543" cy="1576543"/>
            <a:chOff x="1124" y="572"/>
            <a:chExt cx="1769" cy="1769"/>
          </a:xfrm>
          <a:scene3d>
            <a:camera prst="orthographicFront"/>
            <a:lightRig rig="flood" dir="t"/>
          </a:scene3d>
        </p:grpSpPr>
        <p:grpSp>
          <p:nvGrpSpPr>
            <p:cNvPr id="7911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</p:grpSpPr>
          <p:grpSp>
            <p:nvGrpSpPr>
              <p:cNvPr id="7761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</p:grpSpPr>
            <p:sp>
              <p:nvSpPr>
                <p:cNvPr id="7755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56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71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</p:grpSpPr>
            <p:sp>
              <p:nvSpPr>
                <p:cNvPr id="7772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73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912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</p:grpSpPr>
          <p:grpSp>
            <p:nvGrpSpPr>
              <p:cNvPr id="7913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</p:grpSpPr>
            <p:sp>
              <p:nvSpPr>
                <p:cNvPr id="7914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15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16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</p:grpSpPr>
            <p:sp>
              <p:nvSpPr>
                <p:cNvPr id="7917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18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919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</p:grpSpPr>
          <p:grpSp>
            <p:nvGrpSpPr>
              <p:cNvPr id="7920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</p:grpSpPr>
            <p:sp>
              <p:nvSpPr>
                <p:cNvPr id="7921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22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23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</p:grpSpPr>
            <p:sp>
              <p:nvSpPr>
                <p:cNvPr id="7924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25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3" name="Group 825"/>
          <p:cNvGrpSpPr>
            <a:grpSpLocks/>
          </p:cNvGrpSpPr>
          <p:nvPr/>
        </p:nvGrpSpPr>
        <p:grpSpPr bwMode="auto">
          <a:xfrm>
            <a:off x="377494" y="2798930"/>
            <a:ext cx="1635578" cy="1635577"/>
            <a:chOff x="2167" y="2551"/>
            <a:chExt cx="1769" cy="1769"/>
          </a:xfrm>
          <a:scene3d>
            <a:camera prst="orthographicFront"/>
            <a:lightRig rig="flood" dir="t"/>
          </a:scene3d>
        </p:grpSpPr>
        <p:grpSp>
          <p:nvGrpSpPr>
            <p:cNvPr id="7927" name="Group 759"/>
            <p:cNvGrpSpPr>
              <a:grpSpLocks/>
            </p:cNvGrpSpPr>
            <p:nvPr/>
          </p:nvGrpSpPr>
          <p:grpSpPr bwMode="auto">
            <a:xfrm>
              <a:off x="2167" y="2551"/>
              <a:ext cx="1769" cy="1769"/>
              <a:chOff x="1124" y="572"/>
              <a:chExt cx="1769" cy="1769"/>
            </a:xfrm>
          </p:grpSpPr>
          <p:grpSp>
            <p:nvGrpSpPr>
              <p:cNvPr id="7928" name="Group 760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29" name="Group 761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30" name="AutoShape 76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1" name="AutoShape 76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32" name="Group 764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33" name="AutoShape 765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4" name="AutoShape 76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35" name="Group 767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36" name="Group 768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37" name="AutoShape 76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38" name="AutoShape 77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39" name="Group 771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40" name="AutoShape 772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41" name="AutoShape 7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42" name="Group 774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43" name="Group 77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44" name="AutoShape 77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45" name="AutoShape 77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46" name="Group 77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47" name="AutoShape 77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48" name="AutoShape 7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971" name="Group 803"/>
            <p:cNvGrpSpPr>
              <a:grpSpLocks/>
            </p:cNvGrpSpPr>
            <p:nvPr/>
          </p:nvGrpSpPr>
          <p:grpSpPr bwMode="auto">
            <a:xfrm rot="900000">
              <a:off x="2167" y="2551"/>
              <a:ext cx="1769" cy="1769"/>
              <a:chOff x="1124" y="572"/>
              <a:chExt cx="1769" cy="1769"/>
            </a:xfrm>
          </p:grpSpPr>
          <p:grpSp>
            <p:nvGrpSpPr>
              <p:cNvPr id="7972" name="Group 804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73" name="Group 80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74" name="AutoShape 80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5" name="AutoShape 80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76" name="Group 80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77" name="AutoShape 80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8" name="AutoShape 81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79" name="Group 811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80" name="Group 81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81" name="AutoShape 81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82" name="AutoShape 81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83" name="Group 81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84" name="AutoShape 81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85" name="AutoShape 81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986" name="Group 818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</p:grpSpPr>
            <p:grpSp>
              <p:nvGrpSpPr>
                <p:cNvPr id="7987" name="Group 819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</p:grpSpPr>
              <p:sp>
                <p:nvSpPr>
                  <p:cNvPr id="7988" name="AutoShape 820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89" name="AutoShape 82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90" name="Group 822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</p:grpSpPr>
              <p:sp>
                <p:nvSpPr>
                  <p:cNvPr id="7991" name="AutoShape 82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2" name="AutoShape 82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solidFill>
                    <a:srgbClr val="FF99CC">
                      <a:alpha val="50000"/>
                    </a:srgbClr>
                  </a:solidFill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67" name="Group 758"/>
          <p:cNvGrpSpPr>
            <a:grpSpLocks/>
          </p:cNvGrpSpPr>
          <p:nvPr/>
        </p:nvGrpSpPr>
        <p:grpSpPr bwMode="auto">
          <a:xfrm>
            <a:off x="2319775" y="820524"/>
            <a:ext cx="1576543" cy="1576543"/>
            <a:chOff x="1124" y="572"/>
            <a:chExt cx="1769" cy="1769"/>
          </a:xfrm>
          <a:solidFill>
            <a:srgbClr val="0070C0"/>
          </a:solidFill>
          <a:scene3d>
            <a:camera prst="orthographicFront"/>
            <a:lightRig rig="flood" dir="t"/>
          </a:scene3d>
        </p:grpSpPr>
        <p:grpSp>
          <p:nvGrpSpPr>
            <p:cNvPr id="868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883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87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8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4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85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6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9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877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81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8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79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0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70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871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75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6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2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873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4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34" name="Group 758"/>
          <p:cNvGrpSpPr>
            <a:grpSpLocks/>
          </p:cNvGrpSpPr>
          <p:nvPr/>
        </p:nvGrpSpPr>
        <p:grpSpPr bwMode="auto">
          <a:xfrm>
            <a:off x="4163815" y="820524"/>
            <a:ext cx="1576543" cy="1576543"/>
            <a:chOff x="1124" y="572"/>
            <a:chExt cx="1769" cy="1769"/>
          </a:xfrm>
          <a:solidFill>
            <a:srgbClr val="FF0000"/>
          </a:solidFill>
          <a:scene3d>
            <a:camera prst="orthographicFront"/>
            <a:lightRig rig="flood" dir="t"/>
          </a:scene3d>
        </p:grpSpPr>
        <p:grpSp>
          <p:nvGrpSpPr>
            <p:cNvPr id="935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950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54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5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51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52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3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6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944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8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9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5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6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7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7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938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2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3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9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940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1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01" name="Group 758"/>
          <p:cNvGrpSpPr>
            <a:grpSpLocks/>
          </p:cNvGrpSpPr>
          <p:nvPr/>
        </p:nvGrpSpPr>
        <p:grpSpPr bwMode="auto">
          <a:xfrm>
            <a:off x="6068815" y="820524"/>
            <a:ext cx="1576543" cy="1576543"/>
            <a:chOff x="1124" y="572"/>
            <a:chExt cx="1769" cy="1769"/>
          </a:xfrm>
          <a:solidFill>
            <a:srgbClr val="FFC000"/>
          </a:solidFill>
          <a:scene3d>
            <a:camera prst="orthographicFront"/>
            <a:lightRig rig="flood" dir="t"/>
          </a:scene3d>
        </p:grpSpPr>
        <p:grpSp>
          <p:nvGrpSpPr>
            <p:cNvPr id="1002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17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21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2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18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19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0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03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11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15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6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12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13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4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04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05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09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0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06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07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8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068" name="Group 758"/>
          <p:cNvGrpSpPr>
            <a:grpSpLocks/>
          </p:cNvGrpSpPr>
          <p:nvPr/>
        </p:nvGrpSpPr>
        <p:grpSpPr bwMode="auto">
          <a:xfrm>
            <a:off x="7905235" y="820524"/>
            <a:ext cx="1576543" cy="1576543"/>
            <a:chOff x="1124" y="572"/>
            <a:chExt cx="1769" cy="1769"/>
          </a:xfrm>
          <a:solidFill>
            <a:srgbClr val="CCCCFF"/>
          </a:solidFill>
          <a:scene3d>
            <a:camera prst="orthographicFront"/>
            <a:lightRig rig="flood" dir="t"/>
          </a:scene3d>
        </p:grpSpPr>
        <p:grpSp>
          <p:nvGrpSpPr>
            <p:cNvPr id="1069" name="Group 743"/>
            <p:cNvGrpSpPr>
              <a:grpSpLocks/>
            </p:cNvGrpSpPr>
            <p:nvPr/>
          </p:nvGrpSpPr>
          <p:grpSpPr bwMode="auto">
            <a:xfrm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84" name="Group 593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8" name="AutoShape 587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9" name="AutoShape 588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5" name="Group 603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6" name="AutoShape 604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7" name="AutoShape 605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70" name="Group 744"/>
            <p:cNvGrpSpPr>
              <a:grpSpLocks/>
            </p:cNvGrpSpPr>
            <p:nvPr/>
          </p:nvGrpSpPr>
          <p:grpSpPr bwMode="auto">
            <a:xfrm rot="18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78" name="Group 745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2" name="AutoShape 74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3" name="AutoShape 74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9" name="Group 748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80" name="AutoShape 749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1" name="AutoShape 750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71" name="Group 751"/>
            <p:cNvGrpSpPr>
              <a:grpSpLocks/>
            </p:cNvGrpSpPr>
            <p:nvPr/>
          </p:nvGrpSpPr>
          <p:grpSpPr bwMode="auto">
            <a:xfrm rot="3600000">
              <a:off x="1124" y="572"/>
              <a:ext cx="1769" cy="1769"/>
              <a:chOff x="2304" y="1616"/>
              <a:chExt cx="1769" cy="1769"/>
            </a:xfrm>
            <a:grpFill/>
          </p:grpSpPr>
          <p:grpSp>
            <p:nvGrpSpPr>
              <p:cNvPr id="1072" name="Group 752"/>
              <p:cNvGrpSpPr>
                <a:grpSpLocks/>
              </p:cNvGrpSpPr>
              <p:nvPr/>
            </p:nvGrpSpPr>
            <p:grpSpPr bwMode="auto">
              <a:xfrm>
                <a:off x="3074" y="1616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76" name="AutoShape 753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7" name="AutoShape 754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3" name="Group 755"/>
              <p:cNvGrpSpPr>
                <a:grpSpLocks/>
              </p:cNvGrpSpPr>
              <p:nvPr/>
            </p:nvGrpSpPr>
            <p:grpSpPr bwMode="auto">
              <a:xfrm rot="5400000">
                <a:off x="3075" y="1617"/>
                <a:ext cx="227" cy="1769"/>
                <a:chOff x="2621" y="1616"/>
                <a:chExt cx="227" cy="1769"/>
              </a:xfrm>
              <a:grpFill/>
            </p:grpSpPr>
            <p:sp>
              <p:nvSpPr>
                <p:cNvPr id="1074" name="AutoShape 756"/>
                <p:cNvSpPr>
                  <a:spLocks noChangeArrowheads="1"/>
                </p:cNvSpPr>
                <p:nvPr/>
              </p:nvSpPr>
              <p:spPr bwMode="auto">
                <a:xfrm>
                  <a:off x="2621" y="1616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5" name="AutoShape 757"/>
                <p:cNvSpPr>
                  <a:spLocks noChangeArrowheads="1"/>
                </p:cNvSpPr>
                <p:nvPr/>
              </p:nvSpPr>
              <p:spPr bwMode="auto">
                <a:xfrm rot="10800000">
                  <a:off x="2621" y="2750"/>
                  <a:ext cx="227" cy="635"/>
                </a:xfrm>
                <a:custGeom>
                  <a:avLst/>
                  <a:gdLst>
                    <a:gd name="T0" fmla="*/ 10860 w 21600"/>
                    <a:gd name="T1" fmla="*/ 2187 h 21600"/>
                    <a:gd name="T2" fmla="*/ 2928 w 21600"/>
                    <a:gd name="T3" fmla="*/ 10800 h 21600"/>
                    <a:gd name="T4" fmla="*/ 10860 w 21600"/>
                    <a:gd name="T5" fmla="*/ 21600 h 21600"/>
                    <a:gd name="T6" fmla="*/ 18672 w 21600"/>
                    <a:gd name="T7" fmla="*/ 10800 h 21600"/>
                    <a:gd name="T8" fmla="*/ 17694720 60000 65536"/>
                    <a:gd name="T9" fmla="*/ 11796480 60000 65536"/>
                    <a:gd name="T10" fmla="*/ 5898240 60000 65536"/>
                    <a:gd name="T11" fmla="*/ 0 60000 65536"/>
                    <a:gd name="T12" fmla="*/ 5037 w 21600"/>
                    <a:gd name="T13" fmla="*/ 2277 h 21600"/>
                    <a:gd name="T14" fmla="*/ 16557 w 21600"/>
                    <a:gd name="T15" fmla="*/ 13677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10860" y="2187"/>
                      </a:moveTo>
                      <a:cubicBezTo>
                        <a:pt x="10451" y="1746"/>
                        <a:pt x="9529" y="1018"/>
                        <a:pt x="9015" y="730"/>
                      </a:cubicBezTo>
                      <a:cubicBezTo>
                        <a:pt x="7865" y="152"/>
                        <a:pt x="6685" y="0"/>
                        <a:pt x="5415" y="0"/>
                      </a:cubicBezTo>
                      <a:cubicBezTo>
                        <a:pt x="4175" y="152"/>
                        <a:pt x="2995" y="575"/>
                        <a:pt x="1967" y="1305"/>
                      </a:cubicBezTo>
                      <a:cubicBezTo>
                        <a:pt x="1150" y="2187"/>
                        <a:pt x="575" y="3222"/>
                        <a:pt x="242" y="4220"/>
                      </a:cubicBezTo>
                      <a:cubicBezTo>
                        <a:pt x="0" y="5410"/>
                        <a:pt x="242" y="6560"/>
                        <a:pt x="575" y="7597"/>
                      </a:cubicBezTo>
                      <a:lnTo>
                        <a:pt x="10860" y="21600"/>
                      </a:lnTo>
                      <a:lnTo>
                        <a:pt x="20995" y="7597"/>
                      </a:lnTo>
                      <a:cubicBezTo>
                        <a:pt x="21480" y="6560"/>
                        <a:pt x="21600" y="5410"/>
                        <a:pt x="21480" y="4220"/>
                      </a:cubicBezTo>
                      <a:cubicBezTo>
                        <a:pt x="21115" y="3222"/>
                        <a:pt x="20420" y="2187"/>
                        <a:pt x="19632" y="1305"/>
                      </a:cubicBezTo>
                      <a:cubicBezTo>
                        <a:pt x="18575" y="575"/>
                        <a:pt x="17425" y="152"/>
                        <a:pt x="16275" y="0"/>
                      </a:cubicBezTo>
                      <a:cubicBezTo>
                        <a:pt x="15005" y="0"/>
                        <a:pt x="13735" y="152"/>
                        <a:pt x="12705" y="730"/>
                      </a:cubicBezTo>
                      <a:cubicBezTo>
                        <a:pt x="12176" y="1018"/>
                        <a:pt x="11254" y="1746"/>
                        <a:pt x="10860" y="21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sp3d prstMaterial="softEdge">
                  <a:bevelT prst="angl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2319775" y="2794104"/>
            <a:ext cx="1576543" cy="1576543"/>
            <a:chOff x="2319775" y="279410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1135" name="Group 758"/>
            <p:cNvGrpSpPr>
              <a:grpSpLocks/>
            </p:cNvGrpSpPr>
            <p:nvPr/>
          </p:nvGrpSpPr>
          <p:grpSpPr bwMode="auto">
            <a:xfrm>
              <a:off x="2319775" y="2794104"/>
              <a:ext cx="1576543" cy="1576543"/>
              <a:chOff x="1124" y="572"/>
              <a:chExt cx="1769" cy="1769"/>
            </a:xfrm>
            <a:solidFill>
              <a:srgbClr val="0070C0"/>
            </a:solidFill>
          </p:grpSpPr>
          <p:grpSp>
            <p:nvGrpSpPr>
              <p:cNvPr id="1136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51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55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6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2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53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4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37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45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9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0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6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7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8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38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39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3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4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0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41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2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23" name="Group 758"/>
            <p:cNvGrpSpPr>
              <a:grpSpLocks/>
            </p:cNvGrpSpPr>
            <p:nvPr/>
          </p:nvGrpSpPr>
          <p:grpSpPr bwMode="auto">
            <a:xfrm rot="913494">
              <a:off x="2319775" y="2794104"/>
              <a:ext cx="1576543" cy="1576543"/>
              <a:chOff x="1124" y="572"/>
              <a:chExt cx="1769" cy="1769"/>
            </a:xfrm>
            <a:solidFill>
              <a:srgbClr val="0070C0">
                <a:alpha val="50000"/>
              </a:srgbClr>
            </a:solidFill>
          </p:grpSpPr>
          <p:grpSp>
            <p:nvGrpSpPr>
              <p:cNvPr id="1224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39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43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4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40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41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2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25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33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37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8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34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35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6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26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27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31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28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29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0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3" name="グループ化 12"/>
          <p:cNvGrpSpPr/>
          <p:nvPr/>
        </p:nvGrpSpPr>
        <p:grpSpPr>
          <a:xfrm>
            <a:off x="4163815" y="2794104"/>
            <a:ext cx="1576543" cy="1576543"/>
            <a:chOff x="4163815" y="279410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1157" name="Group 758"/>
            <p:cNvGrpSpPr>
              <a:grpSpLocks/>
            </p:cNvGrpSpPr>
            <p:nvPr/>
          </p:nvGrpSpPr>
          <p:grpSpPr bwMode="auto">
            <a:xfrm>
              <a:off x="4163815" y="2794104"/>
              <a:ext cx="1576543" cy="1576543"/>
              <a:chOff x="1124" y="572"/>
              <a:chExt cx="1769" cy="1769"/>
            </a:xfrm>
            <a:solidFill>
              <a:srgbClr val="FF0000"/>
            </a:solidFill>
          </p:grpSpPr>
          <p:grpSp>
            <p:nvGrpSpPr>
              <p:cNvPr id="1158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73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77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8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74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75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6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59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67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71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2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8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69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0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60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61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65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6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2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63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4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45" name="Group 758"/>
            <p:cNvGrpSpPr>
              <a:grpSpLocks/>
            </p:cNvGrpSpPr>
            <p:nvPr/>
          </p:nvGrpSpPr>
          <p:grpSpPr bwMode="auto">
            <a:xfrm rot="881084">
              <a:off x="4163815" y="2794104"/>
              <a:ext cx="1576543" cy="1576543"/>
              <a:chOff x="1124" y="572"/>
              <a:chExt cx="1769" cy="1769"/>
            </a:xfrm>
            <a:solidFill>
              <a:srgbClr val="FF0000">
                <a:alpha val="50000"/>
              </a:srgbClr>
            </a:solidFill>
          </p:grpSpPr>
          <p:grpSp>
            <p:nvGrpSpPr>
              <p:cNvPr id="1246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61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65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6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62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63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4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47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55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9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0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56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7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8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48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49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3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4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50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51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2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2" name="グループ化 11"/>
          <p:cNvGrpSpPr/>
          <p:nvPr/>
        </p:nvGrpSpPr>
        <p:grpSpPr>
          <a:xfrm>
            <a:off x="6068815" y="2794104"/>
            <a:ext cx="1576543" cy="1576543"/>
            <a:chOff x="6068815" y="279410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1179" name="Group 758"/>
            <p:cNvGrpSpPr>
              <a:grpSpLocks/>
            </p:cNvGrpSpPr>
            <p:nvPr/>
          </p:nvGrpSpPr>
          <p:grpSpPr bwMode="auto">
            <a:xfrm>
              <a:off x="6068815" y="2794104"/>
              <a:ext cx="1576543" cy="1576543"/>
              <a:chOff x="1124" y="572"/>
              <a:chExt cx="1769" cy="1769"/>
            </a:xfrm>
            <a:solidFill>
              <a:srgbClr val="FFC000"/>
            </a:solidFill>
          </p:grpSpPr>
          <p:grpSp>
            <p:nvGrpSpPr>
              <p:cNvPr id="1180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95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9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0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96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7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8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81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89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3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4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90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91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2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82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183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87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8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84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185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6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67" name="Group 758"/>
            <p:cNvGrpSpPr>
              <a:grpSpLocks/>
            </p:cNvGrpSpPr>
            <p:nvPr/>
          </p:nvGrpSpPr>
          <p:grpSpPr bwMode="auto">
            <a:xfrm rot="907042">
              <a:off x="6068815" y="2794104"/>
              <a:ext cx="1576543" cy="1576543"/>
              <a:chOff x="1124" y="572"/>
              <a:chExt cx="1769" cy="1769"/>
            </a:xfrm>
            <a:solidFill>
              <a:srgbClr val="FFC000">
                <a:alpha val="50000"/>
              </a:srgbClr>
            </a:solidFill>
          </p:grpSpPr>
          <p:grpSp>
            <p:nvGrpSpPr>
              <p:cNvPr id="1268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83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87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8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84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85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6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69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77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81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2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78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79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0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70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71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75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72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73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4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1" name="グループ化 10"/>
          <p:cNvGrpSpPr/>
          <p:nvPr/>
        </p:nvGrpSpPr>
        <p:grpSpPr>
          <a:xfrm>
            <a:off x="7905235" y="2794104"/>
            <a:ext cx="1576543" cy="1576543"/>
            <a:chOff x="7905235" y="279410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1201" name="Group 758"/>
            <p:cNvGrpSpPr>
              <a:grpSpLocks/>
            </p:cNvGrpSpPr>
            <p:nvPr/>
          </p:nvGrpSpPr>
          <p:grpSpPr bwMode="auto">
            <a:xfrm>
              <a:off x="7905235" y="2794104"/>
              <a:ext cx="1576543" cy="1576543"/>
              <a:chOff x="1124" y="572"/>
              <a:chExt cx="1769" cy="1769"/>
            </a:xfrm>
            <a:solidFill>
              <a:srgbClr val="CCCCFF"/>
            </a:solidFill>
          </p:grpSpPr>
          <p:grpSp>
            <p:nvGrpSpPr>
              <p:cNvPr id="1202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17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21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2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18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19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0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03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11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15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6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12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13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4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04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05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09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0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06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07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8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289" name="Group 758"/>
            <p:cNvGrpSpPr>
              <a:grpSpLocks/>
            </p:cNvGrpSpPr>
            <p:nvPr/>
          </p:nvGrpSpPr>
          <p:grpSpPr bwMode="auto">
            <a:xfrm rot="941008">
              <a:off x="7905235" y="2794104"/>
              <a:ext cx="1576543" cy="1576543"/>
              <a:chOff x="1124" y="572"/>
              <a:chExt cx="1769" cy="1769"/>
            </a:xfrm>
            <a:solidFill>
              <a:srgbClr val="CCCCFF">
                <a:alpha val="50000"/>
              </a:srgbClr>
            </a:solidFill>
          </p:grpSpPr>
          <p:grpSp>
            <p:nvGrpSpPr>
              <p:cNvPr id="1290" name="Group 743"/>
              <p:cNvGrpSpPr>
                <a:grpSpLocks/>
              </p:cNvGrpSpPr>
              <p:nvPr/>
            </p:nvGrpSpPr>
            <p:grpSpPr bwMode="auto">
              <a:xfrm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305" name="Group 593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9" name="AutoShape 587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0" name="AutoShape 58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6" name="Group 603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7" name="AutoShape 604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8" name="AutoShape 60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91" name="Group 744"/>
              <p:cNvGrpSpPr>
                <a:grpSpLocks/>
              </p:cNvGrpSpPr>
              <p:nvPr/>
            </p:nvGrpSpPr>
            <p:grpSpPr bwMode="auto">
              <a:xfrm rot="18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99" name="Group 745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3" name="AutoShape 74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4" name="AutoShape 7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0" name="Group 748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301" name="AutoShape 74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02" name="AutoShape 75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92" name="Group 751"/>
              <p:cNvGrpSpPr>
                <a:grpSpLocks/>
              </p:cNvGrpSpPr>
              <p:nvPr/>
            </p:nvGrpSpPr>
            <p:grpSpPr bwMode="auto">
              <a:xfrm rot="3600000">
                <a:off x="1124" y="572"/>
                <a:ext cx="1769" cy="1769"/>
                <a:chOff x="2304" y="1616"/>
                <a:chExt cx="1769" cy="1769"/>
              </a:xfrm>
              <a:grpFill/>
            </p:grpSpPr>
            <p:grpSp>
              <p:nvGrpSpPr>
                <p:cNvPr id="1293" name="Group 752"/>
                <p:cNvGrpSpPr>
                  <a:grpSpLocks/>
                </p:cNvGrpSpPr>
                <p:nvPr/>
              </p:nvGrpSpPr>
              <p:grpSpPr bwMode="auto">
                <a:xfrm>
                  <a:off x="3074" y="1616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97" name="AutoShape 753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8" name="AutoShape 7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94" name="Group 755"/>
                <p:cNvGrpSpPr>
                  <a:grpSpLocks/>
                </p:cNvGrpSpPr>
                <p:nvPr/>
              </p:nvGrpSpPr>
              <p:grpSpPr bwMode="auto">
                <a:xfrm rot="5400000">
                  <a:off x="3075" y="1617"/>
                  <a:ext cx="227" cy="1769"/>
                  <a:chOff x="2621" y="1616"/>
                  <a:chExt cx="227" cy="1769"/>
                </a:xfrm>
                <a:grpFill/>
              </p:grpSpPr>
              <p:sp>
                <p:nvSpPr>
                  <p:cNvPr id="1295" name="AutoShape 756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1616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6" name="AutoShape 75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2621" y="2750"/>
                    <a:ext cx="227" cy="635"/>
                  </a:xfrm>
                  <a:custGeom>
                    <a:avLst/>
                    <a:gdLst>
                      <a:gd name="T0" fmla="*/ 10860 w 21600"/>
                      <a:gd name="T1" fmla="*/ 2187 h 21600"/>
                      <a:gd name="T2" fmla="*/ 2928 w 21600"/>
                      <a:gd name="T3" fmla="*/ 10800 h 21600"/>
                      <a:gd name="T4" fmla="*/ 10860 w 21600"/>
                      <a:gd name="T5" fmla="*/ 21600 h 21600"/>
                      <a:gd name="T6" fmla="*/ 18672 w 21600"/>
                      <a:gd name="T7" fmla="*/ 10800 h 21600"/>
                      <a:gd name="T8" fmla="*/ 17694720 60000 65536"/>
                      <a:gd name="T9" fmla="*/ 11796480 60000 65536"/>
                      <a:gd name="T10" fmla="*/ 5898240 60000 65536"/>
                      <a:gd name="T11" fmla="*/ 0 60000 65536"/>
                      <a:gd name="T12" fmla="*/ 5037 w 21600"/>
                      <a:gd name="T13" fmla="*/ 2277 h 21600"/>
                      <a:gd name="T14" fmla="*/ 16557 w 21600"/>
                      <a:gd name="T15" fmla="*/ 13677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10860" y="2187"/>
                        </a:moveTo>
                        <a:cubicBezTo>
                          <a:pt x="10451" y="1746"/>
                          <a:pt x="9529" y="1018"/>
                          <a:pt x="9015" y="730"/>
                        </a:cubicBezTo>
                        <a:cubicBezTo>
                          <a:pt x="7865" y="152"/>
                          <a:pt x="6685" y="0"/>
                          <a:pt x="5415" y="0"/>
                        </a:cubicBezTo>
                        <a:cubicBezTo>
                          <a:pt x="4175" y="152"/>
                          <a:pt x="2995" y="575"/>
                          <a:pt x="1967" y="1305"/>
                        </a:cubicBezTo>
                        <a:cubicBezTo>
                          <a:pt x="1150" y="2187"/>
                          <a:pt x="575" y="3222"/>
                          <a:pt x="242" y="4220"/>
                        </a:cubicBezTo>
                        <a:cubicBezTo>
                          <a:pt x="0" y="5410"/>
                          <a:pt x="242" y="6560"/>
                          <a:pt x="575" y="7597"/>
                        </a:cubicBezTo>
                        <a:lnTo>
                          <a:pt x="10860" y="21600"/>
                        </a:lnTo>
                        <a:lnTo>
                          <a:pt x="20995" y="7597"/>
                        </a:lnTo>
                        <a:cubicBezTo>
                          <a:pt x="21480" y="6560"/>
                          <a:pt x="21600" y="5410"/>
                          <a:pt x="21480" y="4220"/>
                        </a:cubicBezTo>
                        <a:cubicBezTo>
                          <a:pt x="21115" y="3222"/>
                          <a:pt x="20420" y="2187"/>
                          <a:pt x="19632" y="1305"/>
                        </a:cubicBezTo>
                        <a:cubicBezTo>
                          <a:pt x="18575" y="575"/>
                          <a:pt x="17425" y="152"/>
                          <a:pt x="16275" y="0"/>
                        </a:cubicBezTo>
                        <a:cubicBezTo>
                          <a:pt x="15005" y="0"/>
                          <a:pt x="13735" y="152"/>
                          <a:pt x="12705" y="730"/>
                        </a:cubicBezTo>
                        <a:cubicBezTo>
                          <a:pt x="12176" y="1018"/>
                          <a:pt x="11254" y="1746"/>
                          <a:pt x="10860" y="218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sp3d prstMaterial="softEdge">
                    <a:bevelT prst="angl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" name="グループ化 5"/>
          <p:cNvGrpSpPr/>
          <p:nvPr/>
        </p:nvGrpSpPr>
        <p:grpSpPr>
          <a:xfrm>
            <a:off x="377494" y="4724377"/>
            <a:ext cx="1635578" cy="1635577"/>
            <a:chOff x="377494" y="4724377"/>
            <a:chExt cx="1635578" cy="1635577"/>
          </a:xfrm>
          <a:scene3d>
            <a:camera prst="orthographicFront"/>
            <a:lightRig rig="flood" dir="t"/>
          </a:scene3d>
        </p:grpSpPr>
        <p:grpSp>
          <p:nvGrpSpPr>
            <p:cNvPr id="1311" name="Group 825"/>
            <p:cNvGrpSpPr>
              <a:grpSpLocks/>
            </p:cNvGrpSpPr>
            <p:nvPr/>
          </p:nvGrpSpPr>
          <p:grpSpPr bwMode="auto">
            <a:xfrm>
              <a:off x="377494" y="4724377"/>
              <a:ext cx="1635578" cy="1635577"/>
              <a:chOff x="2167" y="2551"/>
              <a:chExt cx="1769" cy="1769"/>
            </a:xfrm>
          </p:grpSpPr>
          <p:grpSp>
            <p:nvGrpSpPr>
              <p:cNvPr id="1312" name="Group 759"/>
              <p:cNvGrpSpPr>
                <a:grpSpLocks/>
              </p:cNvGrpSpPr>
              <p:nvPr/>
            </p:nvGrpSpPr>
            <p:grpSpPr bwMode="auto">
              <a:xfrm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335" name="Group 760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50" name="Group 761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54" name="AutoShap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5" name="AutoShape 76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51" name="Group 76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52" name="AutoShap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3" name="AutoShape 76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36" name="Group 767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44" name="Group 768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8" name="AutoShap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9" name="AutoShape 77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45" name="Group 77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6" name="AutoShap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7" name="AutoShape 77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37" name="Group 774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38" name="Group 77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2" name="AutoShap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3" name="AutoShape 77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39" name="Group 77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40" name="AutoShap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41" name="AutoShape 78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313" name="Group 803"/>
              <p:cNvGrpSpPr>
                <a:grpSpLocks/>
              </p:cNvGrpSpPr>
              <p:nvPr/>
            </p:nvGrpSpPr>
            <p:grpSpPr bwMode="auto">
              <a:xfrm rot="900000"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314" name="Group 804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29" name="Group 80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33" name="AutoShape 8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4" name="AutoShape 80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30" name="Group 80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31" name="AutoShape 8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2" name="AutoShape 81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5" name="Group 811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23" name="Group 81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27" name="AutoShape 8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8" name="AutoShape 81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24" name="Group 8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25" name="AutoShape 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6" name="AutoShape 81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6" name="Group 818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317" name="Group 819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21" name="AutoShape 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2" name="AutoShape 82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18" name="Group 8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319" name="AutoShape 8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20" name="AutoShape 82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536" name="Group 825"/>
            <p:cNvGrpSpPr>
              <a:grpSpLocks/>
            </p:cNvGrpSpPr>
            <p:nvPr/>
          </p:nvGrpSpPr>
          <p:grpSpPr bwMode="auto">
            <a:xfrm>
              <a:off x="601371" y="4948254"/>
              <a:ext cx="1187824" cy="1187822"/>
              <a:chOff x="2167" y="2551"/>
              <a:chExt cx="1769" cy="1769"/>
            </a:xfrm>
          </p:grpSpPr>
          <p:grpSp>
            <p:nvGrpSpPr>
              <p:cNvPr id="1537" name="Group 759"/>
              <p:cNvGrpSpPr>
                <a:grpSpLocks/>
              </p:cNvGrpSpPr>
              <p:nvPr/>
            </p:nvGrpSpPr>
            <p:grpSpPr bwMode="auto">
              <a:xfrm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560" name="Group 760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75" name="Group 761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9" name="AutoShap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80" name="AutoShape 76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76" name="Group 76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7" name="AutoShap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8" name="AutoShape 76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61" name="Group 767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69" name="Group 768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3" name="AutoShap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4" name="AutoShape 77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70" name="Group 77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71" name="AutoShap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2" name="AutoShape 77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62" name="Group 774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63" name="Group 77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67" name="AutoShap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68" name="AutoShape 77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64" name="Group 77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65" name="AutoShap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66" name="AutoShape 78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38" name="Group 803"/>
              <p:cNvGrpSpPr>
                <a:grpSpLocks/>
              </p:cNvGrpSpPr>
              <p:nvPr/>
            </p:nvGrpSpPr>
            <p:grpSpPr bwMode="auto">
              <a:xfrm rot="900000"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539" name="Group 804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54" name="Group 80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8" name="AutoShape 8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9" name="AutoShape 80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55" name="Group 80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6" name="AutoShape 8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7" name="AutoShape 81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40" name="Group 811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48" name="Group 81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2" name="AutoShape 8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3" name="AutoShape 81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49" name="Group 8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50" name="AutoShape 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1" name="AutoShape 81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41" name="Group 818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542" name="Group 819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46" name="AutoShape 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47" name="AutoShape 82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43" name="Group 8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544" name="AutoShape 8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45" name="AutoShape 82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761" name="Group 825"/>
            <p:cNvGrpSpPr>
              <a:grpSpLocks/>
            </p:cNvGrpSpPr>
            <p:nvPr/>
          </p:nvGrpSpPr>
          <p:grpSpPr bwMode="auto">
            <a:xfrm>
              <a:off x="862312" y="5209195"/>
              <a:ext cx="665942" cy="665940"/>
              <a:chOff x="2167" y="2551"/>
              <a:chExt cx="1769" cy="1769"/>
            </a:xfrm>
          </p:grpSpPr>
          <p:grpSp>
            <p:nvGrpSpPr>
              <p:cNvPr id="1762" name="Group 759"/>
              <p:cNvGrpSpPr>
                <a:grpSpLocks/>
              </p:cNvGrpSpPr>
              <p:nvPr/>
            </p:nvGrpSpPr>
            <p:grpSpPr bwMode="auto">
              <a:xfrm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785" name="Group 760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800" name="Group 761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804" name="AutoShap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05" name="AutoShape 76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01" name="Group 764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802" name="AutoShap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03" name="AutoShape 766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6" name="Group 767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94" name="Group 768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8" name="AutoShap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9" name="AutoShape 77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95" name="Group 771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6" name="AutoShap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7" name="AutoShape 773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7" name="Group 774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88" name="Group 77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2" name="AutoShap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3" name="AutoShape 77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89" name="Group 77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90" name="AutoShap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91" name="AutoShape 78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763" name="Group 803"/>
              <p:cNvGrpSpPr>
                <a:grpSpLocks/>
              </p:cNvGrpSpPr>
              <p:nvPr/>
            </p:nvGrpSpPr>
            <p:grpSpPr bwMode="auto">
              <a:xfrm rot="900000">
                <a:off x="2167" y="2551"/>
                <a:ext cx="1769" cy="1769"/>
                <a:chOff x="1124" y="572"/>
                <a:chExt cx="1769" cy="1769"/>
              </a:xfrm>
            </p:grpSpPr>
            <p:grpSp>
              <p:nvGrpSpPr>
                <p:cNvPr id="1764" name="Group 804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79" name="Group 80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83" name="AutoShape 8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84" name="AutoShape 80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80" name="Group 80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81" name="AutoShape 8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82" name="AutoShape 81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65" name="Group 811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73" name="Group 81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77" name="AutoShape 8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8" name="AutoShape 81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74" name="Group 81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75" name="AutoShape 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6" name="AutoShape 81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66" name="Group 818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</p:grpSpPr>
              <p:grpSp>
                <p:nvGrpSpPr>
                  <p:cNvPr id="1767" name="Group 819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71" name="AutoShape 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2" name="AutoShape 82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68" name="Group 822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</p:grpSpPr>
                <p:sp>
                  <p:nvSpPr>
                    <p:cNvPr id="1769" name="AutoShape 8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70" name="AutoShape 82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solidFill>
                      <a:srgbClr val="FF99CC">
                        <a:alpha val="50000"/>
                      </a:srgbClr>
                    </a:solidFill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7" name="グループ化 6"/>
          <p:cNvGrpSpPr/>
          <p:nvPr/>
        </p:nvGrpSpPr>
        <p:grpSpPr>
          <a:xfrm>
            <a:off x="2319775" y="4753894"/>
            <a:ext cx="1576543" cy="1576543"/>
            <a:chOff x="2319775" y="475389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2" name="グループ化 1"/>
            <p:cNvGrpSpPr/>
            <p:nvPr/>
          </p:nvGrpSpPr>
          <p:grpSpPr>
            <a:xfrm>
              <a:off x="2319775" y="4753894"/>
              <a:ext cx="1576543" cy="1576543"/>
              <a:chOff x="2319775" y="4721964"/>
              <a:chExt cx="1576543" cy="1576543"/>
            </a:xfrm>
          </p:grpSpPr>
          <p:grpSp>
            <p:nvGrpSpPr>
              <p:cNvPr id="1356" name="Group 758"/>
              <p:cNvGrpSpPr>
                <a:grpSpLocks/>
              </p:cNvGrpSpPr>
              <p:nvPr/>
            </p:nvGrpSpPr>
            <p:grpSpPr bwMode="auto">
              <a:xfrm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/>
              </a:solidFill>
            </p:grpSpPr>
            <p:grpSp>
              <p:nvGrpSpPr>
                <p:cNvPr id="1357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72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76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7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73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74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5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58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66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70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1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67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68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69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59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60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64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65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61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62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63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44" name="Group 758"/>
              <p:cNvGrpSpPr>
                <a:grpSpLocks/>
              </p:cNvGrpSpPr>
              <p:nvPr/>
            </p:nvGrpSpPr>
            <p:grpSpPr bwMode="auto">
              <a:xfrm rot="913494"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>
                  <a:alpha val="50000"/>
                </a:srgbClr>
              </a:solidFill>
            </p:grpSpPr>
            <p:grpSp>
              <p:nvGrpSpPr>
                <p:cNvPr id="144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6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6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6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6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6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6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4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5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4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4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5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5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581" name="グループ化 1580"/>
            <p:cNvGrpSpPr/>
            <p:nvPr/>
          </p:nvGrpSpPr>
          <p:grpSpPr>
            <a:xfrm>
              <a:off x="2535570" y="4969690"/>
              <a:ext cx="1144952" cy="1144950"/>
              <a:chOff x="2319775" y="4721964"/>
              <a:chExt cx="1576543" cy="1576543"/>
            </a:xfrm>
          </p:grpSpPr>
          <p:grpSp>
            <p:nvGrpSpPr>
              <p:cNvPr id="1582" name="Group 758"/>
              <p:cNvGrpSpPr>
                <a:grpSpLocks/>
              </p:cNvGrpSpPr>
              <p:nvPr/>
            </p:nvGrpSpPr>
            <p:grpSpPr bwMode="auto">
              <a:xfrm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/>
              </a:solidFill>
            </p:grpSpPr>
            <p:grpSp>
              <p:nvGrpSpPr>
                <p:cNvPr id="160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2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2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2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2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1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0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0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1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1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83" name="Group 758"/>
              <p:cNvGrpSpPr>
                <a:grpSpLocks/>
              </p:cNvGrpSpPr>
              <p:nvPr/>
            </p:nvGrpSpPr>
            <p:grpSpPr bwMode="auto">
              <a:xfrm rot="913494"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>
                  <a:alpha val="50000"/>
                </a:srgbClr>
              </a:solidFill>
            </p:grpSpPr>
            <p:grpSp>
              <p:nvGrpSpPr>
                <p:cNvPr id="158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9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0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0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0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0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8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9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9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9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8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8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9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8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8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9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806" name="グループ化 1805"/>
            <p:cNvGrpSpPr/>
            <p:nvPr/>
          </p:nvGrpSpPr>
          <p:grpSpPr>
            <a:xfrm>
              <a:off x="2787093" y="5221213"/>
              <a:ext cx="641906" cy="641904"/>
              <a:chOff x="2319775" y="4721964"/>
              <a:chExt cx="1576543" cy="1576543"/>
            </a:xfrm>
          </p:grpSpPr>
          <p:grpSp>
            <p:nvGrpSpPr>
              <p:cNvPr id="1807" name="Group 758"/>
              <p:cNvGrpSpPr>
                <a:grpSpLocks/>
              </p:cNvGrpSpPr>
              <p:nvPr/>
            </p:nvGrpSpPr>
            <p:grpSpPr bwMode="auto">
              <a:xfrm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/>
              </a:solidFill>
            </p:grpSpPr>
            <p:grpSp>
              <p:nvGrpSpPr>
                <p:cNvPr id="183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4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5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4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3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3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4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4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4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3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3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3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3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3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3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3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808" name="Group 758"/>
              <p:cNvGrpSpPr>
                <a:grpSpLocks/>
              </p:cNvGrpSpPr>
              <p:nvPr/>
            </p:nvGrpSpPr>
            <p:grpSpPr bwMode="auto">
              <a:xfrm rot="913494">
                <a:off x="2319775" y="4721964"/>
                <a:ext cx="1576543" cy="1576543"/>
                <a:chOff x="1124" y="572"/>
                <a:chExt cx="1769" cy="1769"/>
              </a:xfrm>
              <a:solidFill>
                <a:srgbClr val="0070C0">
                  <a:alpha val="50000"/>
                </a:srgbClr>
              </a:solidFill>
            </p:grpSpPr>
            <p:grpSp>
              <p:nvGrpSpPr>
                <p:cNvPr id="180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2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2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1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1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1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2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2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1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1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1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1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1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1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1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4163815" y="4753894"/>
            <a:ext cx="1576543" cy="1576543"/>
            <a:chOff x="4163815" y="475389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3" name="グループ化 2"/>
            <p:cNvGrpSpPr/>
            <p:nvPr/>
          </p:nvGrpSpPr>
          <p:grpSpPr>
            <a:xfrm>
              <a:off x="4163815" y="4753894"/>
              <a:ext cx="1576543" cy="1576543"/>
              <a:chOff x="4163815" y="4721964"/>
              <a:chExt cx="1576543" cy="1576543"/>
            </a:xfrm>
          </p:grpSpPr>
          <p:grpSp>
            <p:nvGrpSpPr>
              <p:cNvPr id="1378" name="Group 758"/>
              <p:cNvGrpSpPr>
                <a:grpSpLocks/>
              </p:cNvGrpSpPr>
              <p:nvPr/>
            </p:nvGrpSpPr>
            <p:grpSpPr bwMode="auto">
              <a:xfrm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/>
              </a:solidFill>
            </p:grpSpPr>
            <p:grpSp>
              <p:nvGrpSpPr>
                <p:cNvPr id="137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9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9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8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8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9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8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38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8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8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38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38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8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66" name="Group 758"/>
              <p:cNvGrpSpPr>
                <a:grpSpLocks/>
              </p:cNvGrpSpPr>
              <p:nvPr/>
            </p:nvGrpSpPr>
            <p:grpSpPr bwMode="auto">
              <a:xfrm rot="881084"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467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82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86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87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83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84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85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68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76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80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81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7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78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9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69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70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74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5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71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72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3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26" name="グループ化 1625"/>
            <p:cNvGrpSpPr/>
            <p:nvPr/>
          </p:nvGrpSpPr>
          <p:grpSpPr>
            <a:xfrm>
              <a:off x="4379610" y="4969690"/>
              <a:ext cx="1144952" cy="1144950"/>
              <a:chOff x="4163815" y="4721964"/>
              <a:chExt cx="1576543" cy="1576543"/>
            </a:xfrm>
          </p:grpSpPr>
          <p:grpSp>
            <p:nvGrpSpPr>
              <p:cNvPr id="1627" name="Group 758"/>
              <p:cNvGrpSpPr>
                <a:grpSpLocks/>
              </p:cNvGrpSpPr>
              <p:nvPr/>
            </p:nvGrpSpPr>
            <p:grpSpPr bwMode="auto">
              <a:xfrm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/>
              </a:solidFill>
            </p:grpSpPr>
            <p:grpSp>
              <p:nvGrpSpPr>
                <p:cNvPr id="165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6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6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5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6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6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6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5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5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5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5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5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28" name="Group 758"/>
              <p:cNvGrpSpPr>
                <a:grpSpLocks/>
              </p:cNvGrpSpPr>
              <p:nvPr/>
            </p:nvGrpSpPr>
            <p:grpSpPr bwMode="auto">
              <a:xfrm rot="881084"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62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4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4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3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3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4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4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3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3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3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3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3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851" name="グループ化 1850"/>
            <p:cNvGrpSpPr/>
            <p:nvPr/>
          </p:nvGrpSpPr>
          <p:grpSpPr>
            <a:xfrm>
              <a:off x="4631133" y="5221213"/>
              <a:ext cx="641906" cy="641904"/>
              <a:chOff x="4163815" y="4721964"/>
              <a:chExt cx="1576543" cy="1576543"/>
            </a:xfrm>
          </p:grpSpPr>
          <p:grpSp>
            <p:nvGrpSpPr>
              <p:cNvPr id="1852" name="Group 758"/>
              <p:cNvGrpSpPr>
                <a:grpSpLocks/>
              </p:cNvGrpSpPr>
              <p:nvPr/>
            </p:nvGrpSpPr>
            <p:grpSpPr bwMode="auto">
              <a:xfrm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/>
              </a:solidFill>
            </p:grpSpPr>
            <p:grpSp>
              <p:nvGrpSpPr>
                <p:cNvPr id="187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9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9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9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9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9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7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8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8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7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7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7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8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8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853" name="Group 758"/>
              <p:cNvGrpSpPr>
                <a:grpSpLocks/>
              </p:cNvGrpSpPr>
              <p:nvPr/>
            </p:nvGrpSpPr>
            <p:grpSpPr bwMode="auto">
              <a:xfrm rot="881084">
                <a:off x="4163815" y="4721964"/>
                <a:ext cx="1576543" cy="1576543"/>
                <a:chOff x="1124" y="572"/>
                <a:chExt cx="1769" cy="1769"/>
              </a:xfrm>
              <a:solidFill>
                <a:srgbClr val="FF0000">
                  <a:alpha val="50000"/>
                </a:srgbClr>
              </a:solidFill>
            </p:grpSpPr>
            <p:grpSp>
              <p:nvGrpSpPr>
                <p:cNvPr id="185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6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7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7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7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7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7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5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6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6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6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6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85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85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6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85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85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86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6068815" y="4753894"/>
            <a:ext cx="1576543" cy="1576543"/>
            <a:chOff x="6068815" y="475389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4" name="グループ化 3"/>
            <p:cNvGrpSpPr/>
            <p:nvPr/>
          </p:nvGrpSpPr>
          <p:grpSpPr>
            <a:xfrm>
              <a:off x="6068815" y="4753894"/>
              <a:ext cx="1576543" cy="1576543"/>
              <a:chOff x="6068815" y="4721964"/>
              <a:chExt cx="1576543" cy="1576543"/>
            </a:xfrm>
          </p:grpSpPr>
          <p:grpSp>
            <p:nvGrpSpPr>
              <p:cNvPr id="1400" name="Group 758"/>
              <p:cNvGrpSpPr>
                <a:grpSpLocks/>
              </p:cNvGrpSpPr>
              <p:nvPr/>
            </p:nvGrpSpPr>
            <p:grpSpPr bwMode="auto">
              <a:xfrm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/>
              </a:solidFill>
            </p:grpSpPr>
            <p:grpSp>
              <p:nvGrpSpPr>
                <p:cNvPr id="1401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16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20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21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7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18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9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2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10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14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5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1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12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13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03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04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08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9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05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06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07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488" name="Group 758"/>
              <p:cNvGrpSpPr>
                <a:grpSpLocks/>
              </p:cNvGrpSpPr>
              <p:nvPr/>
            </p:nvGrpSpPr>
            <p:grpSpPr bwMode="auto">
              <a:xfrm rot="907042"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>
                  <a:alpha val="50000"/>
                </a:srgbClr>
              </a:solidFill>
            </p:grpSpPr>
            <p:grpSp>
              <p:nvGrpSpPr>
                <p:cNvPr id="148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0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0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9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9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0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9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9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9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9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671" name="グループ化 1670"/>
            <p:cNvGrpSpPr/>
            <p:nvPr/>
          </p:nvGrpSpPr>
          <p:grpSpPr>
            <a:xfrm>
              <a:off x="6284610" y="4969690"/>
              <a:ext cx="1144952" cy="1144950"/>
              <a:chOff x="6068815" y="4721964"/>
              <a:chExt cx="1576543" cy="1576543"/>
            </a:xfrm>
          </p:grpSpPr>
          <p:grpSp>
            <p:nvGrpSpPr>
              <p:cNvPr id="1672" name="Group 758"/>
              <p:cNvGrpSpPr>
                <a:grpSpLocks/>
              </p:cNvGrpSpPr>
              <p:nvPr/>
            </p:nvGrpSpPr>
            <p:grpSpPr bwMode="auto">
              <a:xfrm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/>
              </a:solidFill>
            </p:grpSpPr>
            <p:grpSp>
              <p:nvGrpSpPr>
                <p:cNvPr id="169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1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1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1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1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9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0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0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9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9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9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0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0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673" name="Group 758"/>
              <p:cNvGrpSpPr>
                <a:grpSpLocks/>
              </p:cNvGrpSpPr>
              <p:nvPr/>
            </p:nvGrpSpPr>
            <p:grpSpPr bwMode="auto">
              <a:xfrm rot="907042"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>
                  <a:alpha val="50000"/>
                </a:srgbClr>
              </a:solidFill>
            </p:grpSpPr>
            <p:grpSp>
              <p:nvGrpSpPr>
                <p:cNvPr id="167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8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9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9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9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8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8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8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8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67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67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8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7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67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8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896" name="グループ化 1895"/>
            <p:cNvGrpSpPr/>
            <p:nvPr/>
          </p:nvGrpSpPr>
          <p:grpSpPr>
            <a:xfrm>
              <a:off x="6536133" y="5221213"/>
              <a:ext cx="641906" cy="641904"/>
              <a:chOff x="6068815" y="4721964"/>
              <a:chExt cx="1576543" cy="1576543"/>
            </a:xfrm>
          </p:grpSpPr>
          <p:grpSp>
            <p:nvGrpSpPr>
              <p:cNvPr id="1897" name="Group 758"/>
              <p:cNvGrpSpPr>
                <a:grpSpLocks/>
              </p:cNvGrpSpPr>
              <p:nvPr/>
            </p:nvGrpSpPr>
            <p:grpSpPr bwMode="auto">
              <a:xfrm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/>
              </a:solidFill>
            </p:grpSpPr>
            <p:grpSp>
              <p:nvGrpSpPr>
                <p:cNvPr id="192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3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4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3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2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2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3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3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3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2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2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2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2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2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2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2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898" name="Group 758"/>
              <p:cNvGrpSpPr>
                <a:grpSpLocks/>
              </p:cNvGrpSpPr>
              <p:nvPr/>
            </p:nvGrpSpPr>
            <p:grpSpPr bwMode="auto">
              <a:xfrm rot="907042">
                <a:off x="6068815" y="4721964"/>
                <a:ext cx="1576543" cy="1576543"/>
                <a:chOff x="1124" y="572"/>
                <a:chExt cx="1769" cy="1769"/>
              </a:xfrm>
              <a:solidFill>
                <a:srgbClr val="FFC000">
                  <a:alpha val="50000"/>
                </a:srgbClr>
              </a:solidFill>
            </p:grpSpPr>
            <p:grpSp>
              <p:nvGrpSpPr>
                <p:cNvPr id="189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1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1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0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0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0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1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1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0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0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0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0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0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0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0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0" name="グループ化 9"/>
          <p:cNvGrpSpPr/>
          <p:nvPr/>
        </p:nvGrpSpPr>
        <p:grpSpPr>
          <a:xfrm>
            <a:off x="7952267" y="4753894"/>
            <a:ext cx="1576543" cy="1576543"/>
            <a:chOff x="7952267" y="4753894"/>
            <a:chExt cx="1576543" cy="1576543"/>
          </a:xfrm>
          <a:scene3d>
            <a:camera prst="orthographicFront"/>
            <a:lightRig rig="flood" dir="t"/>
          </a:scene3d>
        </p:grpSpPr>
        <p:grpSp>
          <p:nvGrpSpPr>
            <p:cNvPr id="5" name="グループ化 4"/>
            <p:cNvGrpSpPr/>
            <p:nvPr/>
          </p:nvGrpSpPr>
          <p:grpSpPr>
            <a:xfrm>
              <a:off x="7952267" y="4753894"/>
              <a:ext cx="1576543" cy="1576543"/>
              <a:chOff x="7905235" y="4721964"/>
              <a:chExt cx="1576543" cy="1576543"/>
            </a:xfrm>
          </p:grpSpPr>
          <p:grpSp>
            <p:nvGrpSpPr>
              <p:cNvPr id="1422" name="Group 758"/>
              <p:cNvGrpSpPr>
                <a:grpSpLocks/>
              </p:cNvGrpSpPr>
              <p:nvPr/>
            </p:nvGrpSpPr>
            <p:grpSpPr bwMode="auto">
              <a:xfrm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/>
              </a:solidFill>
            </p:grpSpPr>
            <p:grpSp>
              <p:nvGrpSpPr>
                <p:cNvPr id="1423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38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42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43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9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40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41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24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32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36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37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3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34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35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425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426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30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31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7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428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29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510" name="Group 758"/>
              <p:cNvGrpSpPr>
                <a:grpSpLocks/>
              </p:cNvGrpSpPr>
              <p:nvPr/>
            </p:nvGrpSpPr>
            <p:grpSpPr bwMode="auto">
              <a:xfrm rot="941008"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>
                  <a:alpha val="50000"/>
                </a:srgbClr>
              </a:solidFill>
            </p:grpSpPr>
            <p:grpSp>
              <p:nvGrpSpPr>
                <p:cNvPr id="1511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26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30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1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27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28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9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12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20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24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5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21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22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23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513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514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18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9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15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516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7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716" name="グループ化 1715"/>
            <p:cNvGrpSpPr/>
            <p:nvPr/>
          </p:nvGrpSpPr>
          <p:grpSpPr>
            <a:xfrm>
              <a:off x="8168062" y="4969690"/>
              <a:ext cx="1144952" cy="1144950"/>
              <a:chOff x="7905235" y="4721964"/>
              <a:chExt cx="1576543" cy="1576543"/>
            </a:xfrm>
          </p:grpSpPr>
          <p:grpSp>
            <p:nvGrpSpPr>
              <p:cNvPr id="1717" name="Group 758"/>
              <p:cNvGrpSpPr>
                <a:grpSpLocks/>
              </p:cNvGrpSpPr>
              <p:nvPr/>
            </p:nvGrpSpPr>
            <p:grpSpPr bwMode="auto">
              <a:xfrm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/>
              </a:solidFill>
            </p:grpSpPr>
            <p:grpSp>
              <p:nvGrpSpPr>
                <p:cNvPr id="1740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55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9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60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56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7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8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1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49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3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4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50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51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2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2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43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47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48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44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45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46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718" name="Group 758"/>
              <p:cNvGrpSpPr>
                <a:grpSpLocks/>
              </p:cNvGrpSpPr>
              <p:nvPr/>
            </p:nvGrpSpPr>
            <p:grpSpPr bwMode="auto">
              <a:xfrm rot="941008"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>
                  <a:alpha val="50000"/>
                </a:srgbClr>
              </a:solidFill>
            </p:grpSpPr>
            <p:grpSp>
              <p:nvGrpSpPr>
                <p:cNvPr id="1719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34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8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9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35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6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7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20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28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2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3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29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30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1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721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722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26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27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723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724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25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941" name="グループ化 1940"/>
            <p:cNvGrpSpPr/>
            <p:nvPr/>
          </p:nvGrpSpPr>
          <p:grpSpPr>
            <a:xfrm>
              <a:off x="8419585" y="5221213"/>
              <a:ext cx="641906" cy="641904"/>
              <a:chOff x="7905235" y="4721964"/>
              <a:chExt cx="1576543" cy="1576543"/>
            </a:xfrm>
          </p:grpSpPr>
          <p:grpSp>
            <p:nvGrpSpPr>
              <p:cNvPr id="1942" name="Group 758"/>
              <p:cNvGrpSpPr>
                <a:grpSpLocks/>
              </p:cNvGrpSpPr>
              <p:nvPr/>
            </p:nvGrpSpPr>
            <p:grpSpPr bwMode="auto">
              <a:xfrm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/>
              </a:solidFill>
            </p:grpSpPr>
            <p:grpSp>
              <p:nvGrpSpPr>
                <p:cNvPr id="1965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80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84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5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81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82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83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66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74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8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9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75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6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7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67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68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2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3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9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70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71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943" name="Group 758"/>
              <p:cNvGrpSpPr>
                <a:grpSpLocks/>
              </p:cNvGrpSpPr>
              <p:nvPr/>
            </p:nvGrpSpPr>
            <p:grpSpPr bwMode="auto">
              <a:xfrm rot="941008">
                <a:off x="7905235" y="4721964"/>
                <a:ext cx="1576543" cy="1576543"/>
                <a:chOff x="1124" y="572"/>
                <a:chExt cx="1769" cy="1769"/>
              </a:xfrm>
              <a:solidFill>
                <a:srgbClr val="CCCCFF">
                  <a:alpha val="50000"/>
                </a:srgbClr>
              </a:solidFill>
            </p:grpSpPr>
            <p:grpSp>
              <p:nvGrpSpPr>
                <p:cNvPr id="1944" name="Group 743"/>
                <p:cNvGrpSpPr>
                  <a:grpSpLocks/>
                </p:cNvGrpSpPr>
                <p:nvPr/>
              </p:nvGrpSpPr>
              <p:grpSpPr bwMode="auto">
                <a:xfrm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59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63" name="AutoShap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4" name="AutoShape 588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60" name="Group 603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61" name="AutoShap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62" name="AutoShape 605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45" name="Group 744"/>
                <p:cNvGrpSpPr>
                  <a:grpSpLocks/>
                </p:cNvGrpSpPr>
                <p:nvPr/>
              </p:nvGrpSpPr>
              <p:grpSpPr bwMode="auto">
                <a:xfrm rot="18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53" name="Group 745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57" name="AutoShap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8" name="AutoShape 74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54" name="Group 748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55" name="AutoShap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6" name="AutoShape 75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46" name="Group 751"/>
                <p:cNvGrpSpPr>
                  <a:grpSpLocks/>
                </p:cNvGrpSpPr>
                <p:nvPr/>
              </p:nvGrpSpPr>
              <p:grpSpPr bwMode="auto">
                <a:xfrm rot="3600000">
                  <a:off x="1124" y="572"/>
                  <a:ext cx="1769" cy="1769"/>
                  <a:chOff x="2304" y="1616"/>
                  <a:chExt cx="1769" cy="1769"/>
                </a:xfrm>
                <a:grpFill/>
              </p:grpSpPr>
              <p:grpSp>
                <p:nvGrpSpPr>
                  <p:cNvPr id="1947" name="Group 752"/>
                  <p:cNvGrpSpPr>
                    <a:grpSpLocks/>
                  </p:cNvGrpSpPr>
                  <p:nvPr/>
                </p:nvGrpSpPr>
                <p:grpSpPr bwMode="auto">
                  <a:xfrm>
                    <a:off x="3074" y="1616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51" name="AutoShap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2" name="AutoShape 754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948" name="Group 755"/>
                  <p:cNvGrpSpPr>
                    <a:grpSpLocks/>
                  </p:cNvGrpSpPr>
                  <p:nvPr/>
                </p:nvGrpSpPr>
                <p:grpSpPr bwMode="auto">
                  <a:xfrm rot="5400000">
                    <a:off x="3075" y="1617"/>
                    <a:ext cx="227" cy="1769"/>
                    <a:chOff x="2621" y="1616"/>
                    <a:chExt cx="227" cy="1769"/>
                  </a:xfrm>
                  <a:grpFill/>
                </p:grpSpPr>
                <p:sp>
                  <p:nvSpPr>
                    <p:cNvPr id="1949" name="AutoShap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21" y="1616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50" name="AutoShape 757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2621" y="2750"/>
                      <a:ext cx="227" cy="635"/>
                    </a:xfrm>
                    <a:custGeom>
                      <a:avLst/>
                      <a:gdLst>
                        <a:gd name="T0" fmla="*/ 10860 w 21600"/>
                        <a:gd name="T1" fmla="*/ 2187 h 21600"/>
                        <a:gd name="T2" fmla="*/ 2928 w 21600"/>
                        <a:gd name="T3" fmla="*/ 10800 h 21600"/>
                        <a:gd name="T4" fmla="*/ 10860 w 21600"/>
                        <a:gd name="T5" fmla="*/ 21600 h 21600"/>
                        <a:gd name="T6" fmla="*/ 18672 w 21600"/>
                        <a:gd name="T7" fmla="*/ 10800 h 21600"/>
                        <a:gd name="T8" fmla="*/ 17694720 60000 65536"/>
                        <a:gd name="T9" fmla="*/ 11796480 60000 65536"/>
                        <a:gd name="T10" fmla="*/ 5898240 60000 65536"/>
                        <a:gd name="T11" fmla="*/ 0 60000 65536"/>
                        <a:gd name="T12" fmla="*/ 5037 w 21600"/>
                        <a:gd name="T13" fmla="*/ 2277 h 21600"/>
                        <a:gd name="T14" fmla="*/ 16557 w 21600"/>
                        <a:gd name="T15" fmla="*/ 13677 h 2160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1600" h="21600">
                          <a:moveTo>
                            <a:pt x="10860" y="2187"/>
                          </a:moveTo>
                          <a:cubicBezTo>
                            <a:pt x="10451" y="1746"/>
                            <a:pt x="9529" y="1018"/>
                            <a:pt x="9015" y="730"/>
                          </a:cubicBezTo>
                          <a:cubicBezTo>
                            <a:pt x="7865" y="152"/>
                            <a:pt x="6685" y="0"/>
                            <a:pt x="5415" y="0"/>
                          </a:cubicBezTo>
                          <a:cubicBezTo>
                            <a:pt x="4175" y="152"/>
                            <a:pt x="2995" y="575"/>
                            <a:pt x="1967" y="1305"/>
                          </a:cubicBezTo>
                          <a:cubicBezTo>
                            <a:pt x="1150" y="2187"/>
                            <a:pt x="575" y="3222"/>
                            <a:pt x="242" y="4220"/>
                          </a:cubicBezTo>
                          <a:cubicBezTo>
                            <a:pt x="0" y="5410"/>
                            <a:pt x="242" y="6560"/>
                            <a:pt x="575" y="7597"/>
                          </a:cubicBezTo>
                          <a:lnTo>
                            <a:pt x="10860" y="21600"/>
                          </a:lnTo>
                          <a:lnTo>
                            <a:pt x="20995" y="7597"/>
                          </a:lnTo>
                          <a:cubicBezTo>
                            <a:pt x="21480" y="6560"/>
                            <a:pt x="21600" y="5410"/>
                            <a:pt x="21480" y="4220"/>
                          </a:cubicBezTo>
                          <a:cubicBezTo>
                            <a:pt x="21115" y="3222"/>
                            <a:pt x="20420" y="2187"/>
                            <a:pt x="19632" y="1305"/>
                          </a:cubicBezTo>
                          <a:cubicBezTo>
                            <a:pt x="18575" y="575"/>
                            <a:pt x="17425" y="152"/>
                            <a:pt x="16275" y="0"/>
                          </a:cubicBezTo>
                          <a:cubicBezTo>
                            <a:pt x="15005" y="0"/>
                            <a:pt x="13735" y="152"/>
                            <a:pt x="12705" y="730"/>
                          </a:cubicBezTo>
                          <a:cubicBezTo>
                            <a:pt x="12176" y="1018"/>
                            <a:pt x="11254" y="1746"/>
                            <a:pt x="10860" y="2187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ffectLst/>
                    <a:sp3d prstMaterial="softEdge">
                      <a:bevelT prst="angle"/>
                    </a:sp3d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60016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73" name="Group 705"/>
          <p:cNvGrpSpPr>
            <a:grpSpLocks/>
          </p:cNvGrpSpPr>
          <p:nvPr/>
        </p:nvGrpSpPr>
        <p:grpSpPr bwMode="auto">
          <a:xfrm>
            <a:off x="407496" y="2780775"/>
            <a:ext cx="1601460" cy="1602389"/>
            <a:chOff x="4118" y="210"/>
            <a:chExt cx="1723" cy="1724"/>
          </a:xfrm>
        </p:grpSpPr>
        <p:grpSp>
          <p:nvGrpSpPr>
            <p:cNvPr id="7834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7764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7757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63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77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7778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79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21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22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23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24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25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26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28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29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30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31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32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33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35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7836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7837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38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39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7840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41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42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43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44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45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46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47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48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49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50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51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52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53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854" name="Group 686"/>
          <p:cNvGrpSpPr>
            <a:grpSpLocks/>
          </p:cNvGrpSpPr>
          <p:nvPr/>
        </p:nvGrpSpPr>
        <p:grpSpPr bwMode="auto">
          <a:xfrm>
            <a:off x="407495" y="814535"/>
            <a:ext cx="1604576" cy="1605508"/>
            <a:chOff x="3346" y="118"/>
            <a:chExt cx="2631" cy="2632"/>
          </a:xfrm>
        </p:grpSpPr>
        <p:grpSp>
          <p:nvGrpSpPr>
            <p:cNvPr id="7855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</p:grpSpPr>
          <p:sp>
            <p:nvSpPr>
              <p:cNvPr id="7856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57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58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</p:grpSpPr>
          <p:sp>
            <p:nvSpPr>
              <p:cNvPr id="7859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0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61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7862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3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64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7865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6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67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7868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9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70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7871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72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7" name="Group 705"/>
          <p:cNvGrpSpPr>
            <a:grpSpLocks/>
          </p:cNvGrpSpPr>
          <p:nvPr/>
        </p:nvGrpSpPr>
        <p:grpSpPr bwMode="auto">
          <a:xfrm>
            <a:off x="2274396" y="2780775"/>
            <a:ext cx="1601460" cy="1602389"/>
            <a:chOff x="4118" y="210"/>
            <a:chExt cx="1723" cy="1724"/>
          </a:xfrm>
          <a:solidFill>
            <a:srgbClr val="002060"/>
          </a:solidFill>
        </p:grpSpPr>
        <p:grpSp>
          <p:nvGrpSpPr>
            <p:cNvPr id="238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258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74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5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72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3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0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70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1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1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68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9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2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66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3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64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5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9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240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6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1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4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2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2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0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4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48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46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76" name="Group 686"/>
          <p:cNvGrpSpPr>
            <a:grpSpLocks/>
          </p:cNvGrpSpPr>
          <p:nvPr/>
        </p:nvGrpSpPr>
        <p:grpSpPr bwMode="auto">
          <a:xfrm>
            <a:off x="2274395" y="814535"/>
            <a:ext cx="1604576" cy="1605508"/>
            <a:chOff x="3346" y="118"/>
            <a:chExt cx="2631" cy="2632"/>
          </a:xfrm>
          <a:solidFill>
            <a:srgbClr val="002060"/>
          </a:solidFill>
        </p:grpSpPr>
        <p:grpSp>
          <p:nvGrpSpPr>
            <p:cNvPr id="277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  <a:grpFill/>
          </p:grpSpPr>
          <p:sp>
            <p:nvSpPr>
              <p:cNvPr id="293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8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  <a:grpFill/>
          </p:grpSpPr>
          <p:sp>
            <p:nvSpPr>
              <p:cNvPr id="291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9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289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0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287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1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285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2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283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5" name="Group 705"/>
          <p:cNvGrpSpPr>
            <a:grpSpLocks/>
          </p:cNvGrpSpPr>
          <p:nvPr/>
        </p:nvGrpSpPr>
        <p:grpSpPr bwMode="auto">
          <a:xfrm>
            <a:off x="4171776" y="2780775"/>
            <a:ext cx="1601460" cy="1602389"/>
            <a:chOff x="4118" y="210"/>
            <a:chExt cx="1723" cy="1724"/>
          </a:xfrm>
          <a:solidFill>
            <a:schemeClr val="bg2">
              <a:lumMod val="50000"/>
            </a:schemeClr>
          </a:solidFill>
        </p:grpSpPr>
        <p:grpSp>
          <p:nvGrpSpPr>
            <p:cNvPr id="296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316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32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3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7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30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1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8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8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9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9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6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7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4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2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7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298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14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5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9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12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3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0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10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1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08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06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04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5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34" name="Group 686"/>
          <p:cNvGrpSpPr>
            <a:grpSpLocks/>
          </p:cNvGrpSpPr>
          <p:nvPr/>
        </p:nvGrpSpPr>
        <p:grpSpPr bwMode="auto">
          <a:xfrm>
            <a:off x="4171775" y="814535"/>
            <a:ext cx="1604576" cy="1605508"/>
            <a:chOff x="3346" y="118"/>
            <a:chExt cx="2631" cy="2632"/>
          </a:xfrm>
          <a:solidFill>
            <a:schemeClr val="bg2">
              <a:lumMod val="50000"/>
            </a:schemeClr>
          </a:solidFill>
        </p:grpSpPr>
        <p:grpSp>
          <p:nvGrpSpPr>
            <p:cNvPr id="335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  <a:grpFill/>
          </p:grpSpPr>
          <p:sp>
            <p:nvSpPr>
              <p:cNvPr id="351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2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6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  <a:grpFill/>
          </p:grpSpPr>
          <p:sp>
            <p:nvSpPr>
              <p:cNvPr id="349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7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347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8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345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9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343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0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341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3" name="Group 705"/>
          <p:cNvGrpSpPr>
            <a:grpSpLocks/>
          </p:cNvGrpSpPr>
          <p:nvPr/>
        </p:nvGrpSpPr>
        <p:grpSpPr bwMode="auto">
          <a:xfrm>
            <a:off x="6046296" y="2780775"/>
            <a:ext cx="1601460" cy="1602389"/>
            <a:chOff x="4118" y="210"/>
            <a:chExt cx="1723" cy="1724"/>
          </a:xfrm>
        </p:grpSpPr>
        <p:grpSp>
          <p:nvGrpSpPr>
            <p:cNvPr id="354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374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390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1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5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388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86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7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84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5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8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82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3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80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1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55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356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372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3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7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370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1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8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68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9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9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66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7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0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64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5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1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62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3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92" name="Group 686"/>
          <p:cNvGrpSpPr>
            <a:grpSpLocks/>
          </p:cNvGrpSpPr>
          <p:nvPr/>
        </p:nvGrpSpPr>
        <p:grpSpPr bwMode="auto">
          <a:xfrm>
            <a:off x="6046295" y="814535"/>
            <a:ext cx="1604576" cy="1605508"/>
            <a:chOff x="3346" y="118"/>
            <a:chExt cx="2631" cy="2632"/>
          </a:xfrm>
        </p:grpSpPr>
        <p:grpSp>
          <p:nvGrpSpPr>
            <p:cNvPr id="393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</p:grpSpPr>
          <p:sp>
            <p:nvSpPr>
              <p:cNvPr id="409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0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4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</p:grpSpPr>
          <p:sp>
            <p:nvSpPr>
              <p:cNvPr id="407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8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5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405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6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6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403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4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7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401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8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399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0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1" name="Group 705"/>
          <p:cNvGrpSpPr>
            <a:grpSpLocks/>
          </p:cNvGrpSpPr>
          <p:nvPr/>
        </p:nvGrpSpPr>
        <p:grpSpPr bwMode="auto">
          <a:xfrm>
            <a:off x="7913196" y="2780775"/>
            <a:ext cx="1601460" cy="1602389"/>
            <a:chOff x="4118" y="210"/>
            <a:chExt cx="1723" cy="1724"/>
          </a:xfrm>
          <a:solidFill>
            <a:srgbClr val="FFC000"/>
          </a:solidFill>
        </p:grpSpPr>
        <p:grpSp>
          <p:nvGrpSpPr>
            <p:cNvPr id="412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432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8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3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6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4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4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5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2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6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0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1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7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38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9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13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414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30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1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5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8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9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6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6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7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4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8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2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9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0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1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50" name="Group 686"/>
          <p:cNvGrpSpPr>
            <a:grpSpLocks/>
          </p:cNvGrpSpPr>
          <p:nvPr/>
        </p:nvGrpSpPr>
        <p:grpSpPr bwMode="auto">
          <a:xfrm>
            <a:off x="7913195" y="814535"/>
            <a:ext cx="1604576" cy="1605508"/>
            <a:chOff x="3346" y="118"/>
            <a:chExt cx="2631" cy="2632"/>
          </a:xfrm>
          <a:solidFill>
            <a:srgbClr val="FFC000"/>
          </a:solidFill>
        </p:grpSpPr>
        <p:grpSp>
          <p:nvGrpSpPr>
            <p:cNvPr id="451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  <a:grpFill/>
          </p:grpSpPr>
          <p:sp>
            <p:nvSpPr>
              <p:cNvPr id="467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8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2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  <a:grpFill/>
          </p:grpSpPr>
          <p:sp>
            <p:nvSpPr>
              <p:cNvPr id="465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6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3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463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4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461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5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459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457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407496" y="4731495"/>
            <a:ext cx="1601460" cy="1602389"/>
            <a:chOff x="407496" y="4731495"/>
            <a:chExt cx="1601460" cy="1602389"/>
          </a:xfrm>
        </p:grpSpPr>
        <p:grpSp>
          <p:nvGrpSpPr>
            <p:cNvPr id="469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</p:grpSpPr>
          <p:grpSp>
            <p:nvGrpSpPr>
              <p:cNvPr id="470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490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506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7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1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504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5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2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502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3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500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1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4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498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9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5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96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7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1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472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88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9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3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486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7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4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484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5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82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3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6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480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7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78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9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64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</p:grpSpPr>
          <p:grpSp>
            <p:nvGrpSpPr>
              <p:cNvPr id="665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685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70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2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699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0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97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8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95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93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91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6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667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83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8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681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9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79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0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0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77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8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1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75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6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2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73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4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04" name="グループ化 703"/>
          <p:cNvGrpSpPr/>
          <p:nvPr/>
        </p:nvGrpSpPr>
        <p:grpSpPr>
          <a:xfrm>
            <a:off x="2289636" y="4731495"/>
            <a:ext cx="1601460" cy="1602389"/>
            <a:chOff x="407496" y="4731495"/>
            <a:chExt cx="1601460" cy="1602389"/>
          </a:xfrm>
          <a:solidFill>
            <a:srgbClr val="002060"/>
          </a:solidFill>
        </p:grpSpPr>
        <p:grpSp>
          <p:nvGrpSpPr>
            <p:cNvPr id="705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745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65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8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2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6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9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0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7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7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8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8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5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6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9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3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4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70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1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2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46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47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63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4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8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61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2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9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9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0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0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7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1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5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6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2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3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4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06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707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27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43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4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8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41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2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9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9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0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0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7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8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1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5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6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2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3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4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08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09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25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6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0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23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4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1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21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2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2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19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0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3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17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8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4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15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6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83" name="グループ化 782"/>
          <p:cNvGrpSpPr/>
          <p:nvPr/>
        </p:nvGrpSpPr>
        <p:grpSpPr>
          <a:xfrm>
            <a:off x="4156536" y="4731495"/>
            <a:ext cx="1601460" cy="1602389"/>
            <a:chOff x="407496" y="4731495"/>
            <a:chExt cx="1601460" cy="1602389"/>
          </a:xfrm>
          <a:solidFill>
            <a:schemeClr val="bg2">
              <a:lumMod val="50000"/>
            </a:schemeClr>
          </a:solidFill>
        </p:grpSpPr>
        <p:grpSp>
          <p:nvGrpSpPr>
            <p:cNvPr id="784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824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44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60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1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5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8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6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6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7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7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4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5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8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2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3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9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0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5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26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42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7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40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8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8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9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9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6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7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0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4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1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2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85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786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06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22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7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20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8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8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9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9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6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7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0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4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5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1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2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3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87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88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04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9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02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0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00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1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98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2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96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3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94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5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62" name="グループ化 861"/>
          <p:cNvGrpSpPr/>
          <p:nvPr/>
        </p:nvGrpSpPr>
        <p:grpSpPr>
          <a:xfrm>
            <a:off x="6061536" y="4731495"/>
            <a:ext cx="1601460" cy="1602389"/>
            <a:chOff x="407496" y="4731495"/>
            <a:chExt cx="1601460" cy="1602389"/>
          </a:xfrm>
          <a:solidFill>
            <a:srgbClr val="009900"/>
          </a:solidFill>
        </p:grpSpPr>
        <p:grpSp>
          <p:nvGrpSpPr>
            <p:cNvPr id="863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903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23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9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0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4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7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8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5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5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6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6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3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4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7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1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2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8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29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0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04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05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21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2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6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9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0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7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7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8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8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5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6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9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3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4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0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1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2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4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865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85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0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2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6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9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0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7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7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8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8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5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9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3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0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1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2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6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67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83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8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81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9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9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0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7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1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5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2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3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941" name="グループ化 940"/>
          <p:cNvGrpSpPr/>
          <p:nvPr/>
        </p:nvGrpSpPr>
        <p:grpSpPr>
          <a:xfrm>
            <a:off x="7913196" y="4731495"/>
            <a:ext cx="1601460" cy="1602389"/>
            <a:chOff x="407496" y="4731495"/>
            <a:chExt cx="1601460" cy="1602389"/>
          </a:xfrm>
          <a:solidFill>
            <a:srgbClr val="FFC000"/>
          </a:solidFill>
        </p:grpSpPr>
        <p:grpSp>
          <p:nvGrpSpPr>
            <p:cNvPr id="942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982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1002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8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9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3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6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7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4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4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5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5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2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6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0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1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7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08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9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83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84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00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1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5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8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9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6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6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7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7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4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5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8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2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3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9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0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1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43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944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64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80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1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5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8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9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6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6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7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7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4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5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8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2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3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9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0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1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45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46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62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3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7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60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1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8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8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9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9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6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7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0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4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5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1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2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3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9925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73" name="Group 705"/>
          <p:cNvGrpSpPr>
            <a:grpSpLocks/>
          </p:cNvGrpSpPr>
          <p:nvPr/>
        </p:nvGrpSpPr>
        <p:grpSpPr bwMode="auto">
          <a:xfrm>
            <a:off x="407496" y="2780775"/>
            <a:ext cx="1601460" cy="1602389"/>
            <a:chOff x="4118" y="210"/>
            <a:chExt cx="1723" cy="1724"/>
          </a:xfrm>
          <a:scene3d>
            <a:camera prst="orthographicFront"/>
            <a:lightRig rig="sunset" dir="t"/>
          </a:scene3d>
        </p:grpSpPr>
        <p:grpSp>
          <p:nvGrpSpPr>
            <p:cNvPr id="7834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7764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7757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63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77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7778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79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21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22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23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24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25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26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28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29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30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31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32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33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35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7836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7837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38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39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7840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41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42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43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44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45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46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47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48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7849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50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51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7852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53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854" name="Group 686"/>
          <p:cNvGrpSpPr>
            <a:grpSpLocks/>
          </p:cNvGrpSpPr>
          <p:nvPr/>
        </p:nvGrpSpPr>
        <p:grpSpPr bwMode="auto">
          <a:xfrm>
            <a:off x="407495" y="814535"/>
            <a:ext cx="1604576" cy="1605508"/>
            <a:chOff x="3346" y="118"/>
            <a:chExt cx="2631" cy="2632"/>
          </a:xfrm>
          <a:scene3d>
            <a:camera prst="orthographicFront"/>
            <a:lightRig rig="sunset" dir="t"/>
          </a:scene3d>
        </p:grpSpPr>
        <p:grpSp>
          <p:nvGrpSpPr>
            <p:cNvPr id="7855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</p:grpSpPr>
          <p:sp>
            <p:nvSpPr>
              <p:cNvPr id="7856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57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58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</p:grpSpPr>
          <p:sp>
            <p:nvSpPr>
              <p:cNvPr id="7859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0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61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7862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3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64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7865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6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67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7868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69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70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7871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  <p:sp>
            <p:nvSpPr>
              <p:cNvPr id="7872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FF0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7" name="Group 705"/>
          <p:cNvGrpSpPr>
            <a:grpSpLocks/>
          </p:cNvGrpSpPr>
          <p:nvPr/>
        </p:nvGrpSpPr>
        <p:grpSpPr bwMode="auto">
          <a:xfrm>
            <a:off x="2274396" y="2780775"/>
            <a:ext cx="1601460" cy="1602389"/>
            <a:chOff x="4118" y="210"/>
            <a:chExt cx="1723" cy="1724"/>
          </a:xfrm>
          <a:solidFill>
            <a:srgbClr val="002060"/>
          </a:solidFill>
          <a:scene3d>
            <a:camera prst="orthographicFront"/>
            <a:lightRig rig="sunset" dir="t"/>
          </a:scene3d>
        </p:grpSpPr>
        <p:grpSp>
          <p:nvGrpSpPr>
            <p:cNvPr id="238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258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74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5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72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3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0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70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71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1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68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9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2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66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3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64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5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39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240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6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7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1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4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5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2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2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3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3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50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1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4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48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45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246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7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76" name="Group 686"/>
          <p:cNvGrpSpPr>
            <a:grpSpLocks/>
          </p:cNvGrpSpPr>
          <p:nvPr/>
        </p:nvGrpSpPr>
        <p:grpSpPr bwMode="auto">
          <a:xfrm>
            <a:off x="2274395" y="814535"/>
            <a:ext cx="1604576" cy="1605508"/>
            <a:chOff x="3346" y="118"/>
            <a:chExt cx="2631" cy="2632"/>
          </a:xfrm>
          <a:solidFill>
            <a:srgbClr val="002060"/>
          </a:solidFill>
          <a:scene3d>
            <a:camera prst="orthographicFront"/>
            <a:lightRig rig="sunset" dir="t"/>
          </a:scene3d>
        </p:grpSpPr>
        <p:grpSp>
          <p:nvGrpSpPr>
            <p:cNvPr id="277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  <a:grpFill/>
          </p:grpSpPr>
          <p:sp>
            <p:nvSpPr>
              <p:cNvPr id="293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8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  <a:grpFill/>
          </p:grpSpPr>
          <p:sp>
            <p:nvSpPr>
              <p:cNvPr id="291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2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9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289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0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0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287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8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1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285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2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283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4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95" name="Group 705"/>
          <p:cNvGrpSpPr>
            <a:grpSpLocks/>
          </p:cNvGrpSpPr>
          <p:nvPr/>
        </p:nvGrpSpPr>
        <p:grpSpPr bwMode="auto">
          <a:xfrm>
            <a:off x="4171776" y="2780775"/>
            <a:ext cx="1601460" cy="1602389"/>
            <a:chOff x="4118" y="210"/>
            <a:chExt cx="1723" cy="1724"/>
          </a:xfrm>
          <a:solidFill>
            <a:schemeClr val="bg2">
              <a:lumMod val="50000"/>
            </a:schemeClr>
          </a:solidFill>
          <a:scene3d>
            <a:camera prst="orthographicFront"/>
            <a:lightRig rig="sunset" dir="t"/>
          </a:scene3d>
        </p:grpSpPr>
        <p:grpSp>
          <p:nvGrpSpPr>
            <p:cNvPr id="296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316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32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3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7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30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1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8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8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9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9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6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7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4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5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22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3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7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298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14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5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9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12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3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0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10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1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08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9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06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3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304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5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34" name="Group 686"/>
          <p:cNvGrpSpPr>
            <a:grpSpLocks/>
          </p:cNvGrpSpPr>
          <p:nvPr/>
        </p:nvGrpSpPr>
        <p:grpSpPr bwMode="auto">
          <a:xfrm>
            <a:off x="4171775" y="814535"/>
            <a:ext cx="1604576" cy="1605508"/>
            <a:chOff x="3346" y="118"/>
            <a:chExt cx="2631" cy="2632"/>
          </a:xfrm>
          <a:solidFill>
            <a:schemeClr val="bg2">
              <a:lumMod val="50000"/>
            </a:schemeClr>
          </a:solidFill>
          <a:scene3d>
            <a:camera prst="orthographicFront"/>
            <a:lightRig rig="sunset" dir="t"/>
          </a:scene3d>
        </p:grpSpPr>
        <p:grpSp>
          <p:nvGrpSpPr>
            <p:cNvPr id="335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  <a:grpFill/>
          </p:grpSpPr>
          <p:sp>
            <p:nvSpPr>
              <p:cNvPr id="351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2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6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  <a:grpFill/>
          </p:grpSpPr>
          <p:sp>
            <p:nvSpPr>
              <p:cNvPr id="349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7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347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8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8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345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39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343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40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341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53" name="Group 705"/>
          <p:cNvGrpSpPr>
            <a:grpSpLocks/>
          </p:cNvGrpSpPr>
          <p:nvPr/>
        </p:nvGrpSpPr>
        <p:grpSpPr bwMode="auto">
          <a:xfrm>
            <a:off x="6046296" y="2780775"/>
            <a:ext cx="1601460" cy="1602389"/>
            <a:chOff x="4118" y="210"/>
            <a:chExt cx="1723" cy="1724"/>
          </a:xfrm>
          <a:scene3d>
            <a:camera prst="orthographicFront"/>
            <a:lightRig rig="sunset" dir="t"/>
          </a:scene3d>
        </p:grpSpPr>
        <p:grpSp>
          <p:nvGrpSpPr>
            <p:cNvPr id="354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374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390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1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5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388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6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86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7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7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84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5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8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82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3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9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80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1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55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</p:grpSpPr>
          <p:grpSp>
            <p:nvGrpSpPr>
              <p:cNvPr id="356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</p:grpSpPr>
            <p:sp>
              <p:nvSpPr>
                <p:cNvPr id="372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3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7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</p:grpSpPr>
            <p:sp>
              <p:nvSpPr>
                <p:cNvPr id="370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1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8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68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9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9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66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7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0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</p:grpSpPr>
            <p:sp>
              <p:nvSpPr>
                <p:cNvPr id="364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5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1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</p:grpSpPr>
            <p:sp>
              <p:nvSpPr>
                <p:cNvPr id="362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3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92" name="Group 686"/>
          <p:cNvGrpSpPr>
            <a:grpSpLocks/>
          </p:cNvGrpSpPr>
          <p:nvPr/>
        </p:nvGrpSpPr>
        <p:grpSpPr bwMode="auto">
          <a:xfrm>
            <a:off x="6046295" y="814535"/>
            <a:ext cx="1604576" cy="1605508"/>
            <a:chOff x="3346" y="118"/>
            <a:chExt cx="2631" cy="2632"/>
          </a:xfrm>
          <a:scene3d>
            <a:camera prst="orthographicFront"/>
            <a:lightRig rig="sunset" dir="t"/>
          </a:scene3d>
        </p:grpSpPr>
        <p:grpSp>
          <p:nvGrpSpPr>
            <p:cNvPr id="393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</p:grpSpPr>
          <p:sp>
            <p:nvSpPr>
              <p:cNvPr id="409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0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4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</p:grpSpPr>
          <p:sp>
            <p:nvSpPr>
              <p:cNvPr id="407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8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5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405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6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6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403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4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7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</p:grpSpPr>
          <p:sp>
            <p:nvSpPr>
              <p:cNvPr id="401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98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</p:grpSpPr>
          <p:sp>
            <p:nvSpPr>
              <p:cNvPr id="399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0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solidFill>
                <a:srgbClr val="008000"/>
              </a:solidFill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11" name="Group 705"/>
          <p:cNvGrpSpPr>
            <a:grpSpLocks/>
          </p:cNvGrpSpPr>
          <p:nvPr/>
        </p:nvGrpSpPr>
        <p:grpSpPr bwMode="auto">
          <a:xfrm>
            <a:off x="7913196" y="2780775"/>
            <a:ext cx="1601460" cy="1602389"/>
            <a:chOff x="4118" y="210"/>
            <a:chExt cx="1723" cy="1724"/>
          </a:xfrm>
          <a:solidFill>
            <a:srgbClr val="FFC000"/>
          </a:solidFill>
          <a:scene3d>
            <a:camera prst="orthographicFront"/>
            <a:lightRig rig="sunset" dir="t"/>
          </a:scene3d>
        </p:grpSpPr>
        <p:grpSp>
          <p:nvGrpSpPr>
            <p:cNvPr id="412" name="Group 666"/>
            <p:cNvGrpSpPr>
              <a:grpSpLocks/>
            </p:cNvGrpSpPr>
            <p:nvPr/>
          </p:nvGrpSpPr>
          <p:grpSpPr bwMode="auto">
            <a:xfrm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432" name="Group 596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8" name="AutoShape 58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9" name="AutoShape 59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3" name="Group 609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6" name="AutoShape 610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7" name="AutoShape 611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4" name="Group 653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4" name="AutoShape 65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5" name="AutoShape 65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5" name="Group 656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2" name="AutoShape 657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3" name="AutoShape 658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6" name="Group 66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40" name="AutoShape 66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1" name="AutoShape 66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7" name="Group 66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38" name="AutoShape 66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9" name="AutoShape 66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13" name="Group 667"/>
            <p:cNvGrpSpPr>
              <a:grpSpLocks/>
            </p:cNvGrpSpPr>
            <p:nvPr/>
          </p:nvGrpSpPr>
          <p:grpSpPr bwMode="auto">
            <a:xfrm rot="900000">
              <a:off x="4118" y="210"/>
              <a:ext cx="1723" cy="1724"/>
              <a:chOff x="3346" y="118"/>
              <a:chExt cx="2631" cy="2632"/>
            </a:xfrm>
            <a:grpFill/>
          </p:grpSpPr>
          <p:grpSp>
            <p:nvGrpSpPr>
              <p:cNvPr id="414" name="Group 668"/>
              <p:cNvGrpSpPr>
                <a:grpSpLocks/>
              </p:cNvGrpSpPr>
              <p:nvPr/>
            </p:nvGrpSpPr>
            <p:grpSpPr bwMode="auto">
              <a:xfrm>
                <a:off x="4434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30" name="AutoShape 669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1" name="AutoShape 670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5" name="Group 671"/>
              <p:cNvGrpSpPr>
                <a:grpSpLocks/>
              </p:cNvGrpSpPr>
              <p:nvPr/>
            </p:nvGrpSpPr>
            <p:grpSpPr bwMode="auto">
              <a:xfrm rot="5400000">
                <a:off x="4435" y="120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8" name="AutoShape 672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9" name="AutoShape 673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6" name="Group 674"/>
              <p:cNvGrpSpPr>
                <a:grpSpLocks/>
              </p:cNvGrpSpPr>
              <p:nvPr/>
            </p:nvGrpSpPr>
            <p:grpSpPr bwMode="auto">
              <a:xfrm rot="18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6" name="AutoShape 675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7" name="AutoShape 676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7" name="Group 677"/>
              <p:cNvGrpSpPr>
                <a:grpSpLocks/>
              </p:cNvGrpSpPr>
              <p:nvPr/>
            </p:nvGrpSpPr>
            <p:grpSpPr bwMode="auto">
              <a:xfrm rot="72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4" name="AutoShape 678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5" name="AutoShape 679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8" name="Group 680"/>
              <p:cNvGrpSpPr>
                <a:grpSpLocks/>
              </p:cNvGrpSpPr>
              <p:nvPr/>
            </p:nvGrpSpPr>
            <p:grpSpPr bwMode="auto">
              <a:xfrm rot="3600000">
                <a:off x="4435" y="118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2" name="AutoShape 681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" name="AutoShape 682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9" name="Group 683"/>
              <p:cNvGrpSpPr>
                <a:grpSpLocks/>
              </p:cNvGrpSpPr>
              <p:nvPr/>
            </p:nvGrpSpPr>
            <p:grpSpPr bwMode="auto">
              <a:xfrm rot="9000000">
                <a:off x="4435" y="119"/>
                <a:ext cx="453" cy="2631"/>
                <a:chOff x="671" y="164"/>
                <a:chExt cx="453" cy="2631"/>
              </a:xfrm>
              <a:grpFill/>
            </p:grpSpPr>
            <p:sp>
              <p:nvSpPr>
                <p:cNvPr id="420" name="AutoShape 684"/>
                <p:cNvSpPr>
                  <a:spLocks noChangeArrowheads="1"/>
                </p:cNvSpPr>
                <p:nvPr/>
              </p:nvSpPr>
              <p:spPr bwMode="auto">
                <a:xfrm>
                  <a:off x="671" y="1752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1" name="AutoShape 685"/>
                <p:cNvSpPr>
                  <a:spLocks noChangeArrowheads="1"/>
                </p:cNvSpPr>
                <p:nvPr/>
              </p:nvSpPr>
              <p:spPr bwMode="auto">
                <a:xfrm>
                  <a:off x="671" y="164"/>
                  <a:ext cx="453" cy="1043"/>
                </a:xfrm>
                <a:prstGeom prst="star4">
                  <a:avLst>
                    <a:gd name="adj" fmla="val 12500"/>
                  </a:avLst>
                </a:prstGeom>
                <a:grpFill/>
                <a:ln>
                  <a:noFill/>
                </a:ln>
                <a:effectLst/>
                <a:sp3d contourW="25400" prstMaterial="softEdge">
                  <a:bevelT h="95250" prst="slope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50" name="Group 686"/>
          <p:cNvGrpSpPr>
            <a:grpSpLocks/>
          </p:cNvGrpSpPr>
          <p:nvPr/>
        </p:nvGrpSpPr>
        <p:grpSpPr bwMode="auto">
          <a:xfrm>
            <a:off x="7913195" y="814535"/>
            <a:ext cx="1604576" cy="1605508"/>
            <a:chOff x="3346" y="118"/>
            <a:chExt cx="2631" cy="2632"/>
          </a:xfrm>
          <a:solidFill>
            <a:srgbClr val="FFC000"/>
          </a:solidFill>
          <a:scene3d>
            <a:camera prst="orthographicFront"/>
            <a:lightRig rig="sunset" dir="t"/>
          </a:scene3d>
        </p:grpSpPr>
        <p:grpSp>
          <p:nvGrpSpPr>
            <p:cNvPr id="451" name="Group 687"/>
            <p:cNvGrpSpPr>
              <a:grpSpLocks/>
            </p:cNvGrpSpPr>
            <p:nvPr/>
          </p:nvGrpSpPr>
          <p:grpSpPr bwMode="auto">
            <a:xfrm>
              <a:off x="4434" y="119"/>
              <a:ext cx="453" cy="2631"/>
              <a:chOff x="671" y="164"/>
              <a:chExt cx="453" cy="2631"/>
            </a:xfrm>
            <a:grpFill/>
          </p:grpSpPr>
          <p:sp>
            <p:nvSpPr>
              <p:cNvPr id="467" name="AutoShape 688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8" name="AutoShape 689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2" name="Group 690"/>
            <p:cNvGrpSpPr>
              <a:grpSpLocks/>
            </p:cNvGrpSpPr>
            <p:nvPr/>
          </p:nvGrpSpPr>
          <p:grpSpPr bwMode="auto">
            <a:xfrm rot="5400000">
              <a:off x="4435" y="120"/>
              <a:ext cx="453" cy="2631"/>
              <a:chOff x="671" y="164"/>
              <a:chExt cx="453" cy="2631"/>
            </a:xfrm>
            <a:grpFill/>
          </p:grpSpPr>
          <p:sp>
            <p:nvSpPr>
              <p:cNvPr id="465" name="AutoShape 691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6" name="AutoShape 692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3" name="Group 693"/>
            <p:cNvGrpSpPr>
              <a:grpSpLocks/>
            </p:cNvGrpSpPr>
            <p:nvPr/>
          </p:nvGrpSpPr>
          <p:grpSpPr bwMode="auto">
            <a:xfrm rot="18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463" name="AutoShape 694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AutoShape 695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4" name="Group 696"/>
            <p:cNvGrpSpPr>
              <a:grpSpLocks/>
            </p:cNvGrpSpPr>
            <p:nvPr/>
          </p:nvGrpSpPr>
          <p:grpSpPr bwMode="auto">
            <a:xfrm rot="72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461" name="AutoShape 697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" name="AutoShape 698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5" name="Group 699"/>
            <p:cNvGrpSpPr>
              <a:grpSpLocks/>
            </p:cNvGrpSpPr>
            <p:nvPr/>
          </p:nvGrpSpPr>
          <p:grpSpPr bwMode="auto">
            <a:xfrm rot="3600000">
              <a:off x="4435" y="118"/>
              <a:ext cx="453" cy="2631"/>
              <a:chOff x="671" y="164"/>
              <a:chExt cx="453" cy="2631"/>
            </a:xfrm>
            <a:grpFill/>
          </p:grpSpPr>
          <p:sp>
            <p:nvSpPr>
              <p:cNvPr id="459" name="AutoShape 700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0" name="AutoShape 701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56" name="Group 702"/>
            <p:cNvGrpSpPr>
              <a:grpSpLocks/>
            </p:cNvGrpSpPr>
            <p:nvPr/>
          </p:nvGrpSpPr>
          <p:grpSpPr bwMode="auto">
            <a:xfrm rot="9000000">
              <a:off x="4435" y="119"/>
              <a:ext cx="453" cy="2631"/>
              <a:chOff x="671" y="164"/>
              <a:chExt cx="453" cy="2631"/>
            </a:xfrm>
            <a:grpFill/>
          </p:grpSpPr>
          <p:sp>
            <p:nvSpPr>
              <p:cNvPr id="457" name="AutoShape 703"/>
              <p:cNvSpPr>
                <a:spLocks noChangeArrowheads="1"/>
              </p:cNvSpPr>
              <p:nvPr/>
            </p:nvSpPr>
            <p:spPr bwMode="auto">
              <a:xfrm>
                <a:off x="671" y="1752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8" name="AutoShape 704"/>
              <p:cNvSpPr>
                <a:spLocks noChangeArrowheads="1"/>
              </p:cNvSpPr>
              <p:nvPr/>
            </p:nvSpPr>
            <p:spPr bwMode="auto">
              <a:xfrm>
                <a:off x="671" y="164"/>
                <a:ext cx="453" cy="1043"/>
              </a:xfrm>
              <a:prstGeom prst="star4">
                <a:avLst>
                  <a:gd name="adj" fmla="val 12500"/>
                </a:avLst>
              </a:prstGeom>
              <a:grpFill/>
              <a:ln>
                <a:noFill/>
              </a:ln>
              <a:effectLst/>
              <a:sp3d contourW="25400" prstMaterial="softEdge">
                <a:bevelT h="95250" prst="slop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407496" y="4731495"/>
            <a:ext cx="1601460" cy="1602389"/>
            <a:chOff x="407496" y="4731495"/>
            <a:chExt cx="1601460" cy="1602389"/>
          </a:xfrm>
          <a:scene3d>
            <a:camera prst="orthographicFront"/>
            <a:lightRig rig="sunset" dir="t"/>
          </a:scene3d>
        </p:grpSpPr>
        <p:grpSp>
          <p:nvGrpSpPr>
            <p:cNvPr id="469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</p:grpSpPr>
          <p:grpSp>
            <p:nvGrpSpPr>
              <p:cNvPr id="470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490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506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7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1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504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5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2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502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3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500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1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4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498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9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5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96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7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1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472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88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9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3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486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7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4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484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5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82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3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6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480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1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7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478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9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64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</p:grpSpPr>
          <p:grpSp>
            <p:nvGrpSpPr>
              <p:cNvPr id="665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685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70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2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699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0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97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8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95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93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91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66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</p:grpSpPr>
            <p:grpSp>
              <p:nvGrpSpPr>
                <p:cNvPr id="667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83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4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8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</p:grpSpPr>
              <p:sp>
                <p:nvSpPr>
                  <p:cNvPr id="681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2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69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79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0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0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77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8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1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</p:grpSpPr>
              <p:sp>
                <p:nvSpPr>
                  <p:cNvPr id="675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6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72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</p:grpSpPr>
              <p:sp>
                <p:nvSpPr>
                  <p:cNvPr id="673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74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04" name="グループ化 703"/>
          <p:cNvGrpSpPr/>
          <p:nvPr/>
        </p:nvGrpSpPr>
        <p:grpSpPr>
          <a:xfrm>
            <a:off x="2289636" y="4731495"/>
            <a:ext cx="1601460" cy="1602389"/>
            <a:chOff x="407496" y="4731495"/>
            <a:chExt cx="1601460" cy="1602389"/>
          </a:xfrm>
          <a:solidFill>
            <a:srgbClr val="002060"/>
          </a:solidFill>
          <a:scene3d>
            <a:camera prst="orthographicFront"/>
            <a:lightRig rig="sunset" dir="t"/>
          </a:scene3d>
        </p:grpSpPr>
        <p:grpSp>
          <p:nvGrpSpPr>
            <p:cNvPr id="705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745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65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8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2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6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9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0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7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7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8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8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5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6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9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3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4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70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71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2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46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47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63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4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8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61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2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9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9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0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0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7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8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1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5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6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2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53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4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06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707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27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43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4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8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41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2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29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9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0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0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7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8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1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5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6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32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33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4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08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09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25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6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0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23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4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1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21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2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2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19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0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3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17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8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14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15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6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83" name="グループ化 782"/>
          <p:cNvGrpSpPr/>
          <p:nvPr/>
        </p:nvGrpSpPr>
        <p:grpSpPr>
          <a:xfrm>
            <a:off x="4156536" y="4731495"/>
            <a:ext cx="1601460" cy="1602389"/>
            <a:chOff x="407496" y="4731495"/>
            <a:chExt cx="1601460" cy="1602389"/>
          </a:xfrm>
          <a:solidFill>
            <a:schemeClr val="bg2">
              <a:lumMod val="50000"/>
            </a:schemeClr>
          </a:solidFill>
          <a:scene3d>
            <a:camera prst="orthographicFront"/>
            <a:lightRig rig="sunset" dir="t"/>
          </a:scene3d>
        </p:grpSpPr>
        <p:grpSp>
          <p:nvGrpSpPr>
            <p:cNvPr id="784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824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44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60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1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5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8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9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6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6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7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7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4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5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8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2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3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49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50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51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25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26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42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3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7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40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1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8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8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9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9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6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7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0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4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31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32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3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785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786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06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22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7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20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8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8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9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9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6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7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0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4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5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1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12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3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87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788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04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9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02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0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00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1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98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2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96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7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3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794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5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862" name="グループ化 861"/>
          <p:cNvGrpSpPr/>
          <p:nvPr/>
        </p:nvGrpSpPr>
        <p:grpSpPr>
          <a:xfrm>
            <a:off x="6061536" y="4731495"/>
            <a:ext cx="1601460" cy="1602389"/>
            <a:chOff x="407496" y="4731495"/>
            <a:chExt cx="1601460" cy="1602389"/>
          </a:xfrm>
          <a:solidFill>
            <a:srgbClr val="009900"/>
          </a:solidFill>
          <a:scene3d>
            <a:camera prst="orthographicFront"/>
            <a:lightRig rig="sunset" dir="t"/>
          </a:scene3d>
        </p:grpSpPr>
        <p:grpSp>
          <p:nvGrpSpPr>
            <p:cNvPr id="863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903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23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9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0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4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7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8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5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5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6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6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3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4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7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31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2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8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29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0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04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05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21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2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6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9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0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7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7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8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8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5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6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09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3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4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10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11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2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64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865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85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01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2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6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9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0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7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7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8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8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5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6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89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3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4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90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91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2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6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867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83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4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8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81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2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69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9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0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0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7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8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1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5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6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72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873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4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941" name="グループ化 940"/>
          <p:cNvGrpSpPr/>
          <p:nvPr/>
        </p:nvGrpSpPr>
        <p:grpSpPr>
          <a:xfrm>
            <a:off x="7913196" y="4731495"/>
            <a:ext cx="1601460" cy="1602389"/>
            <a:chOff x="407496" y="4731495"/>
            <a:chExt cx="1601460" cy="1602389"/>
          </a:xfrm>
          <a:solidFill>
            <a:srgbClr val="FFC000"/>
          </a:solidFill>
          <a:scene3d>
            <a:camera prst="orthographicFront"/>
            <a:lightRig rig="sunset" dir="t"/>
          </a:scene3d>
        </p:grpSpPr>
        <p:grpSp>
          <p:nvGrpSpPr>
            <p:cNvPr id="942" name="Group 705"/>
            <p:cNvGrpSpPr>
              <a:grpSpLocks/>
            </p:cNvGrpSpPr>
            <p:nvPr/>
          </p:nvGrpSpPr>
          <p:grpSpPr bwMode="auto">
            <a:xfrm>
              <a:off x="407496" y="4731495"/>
              <a:ext cx="1601460" cy="1602389"/>
              <a:chOff x="4118" y="210"/>
              <a:chExt cx="1723" cy="1724"/>
            </a:xfrm>
            <a:grpFill/>
          </p:grpSpPr>
          <p:grpSp>
            <p:nvGrpSpPr>
              <p:cNvPr id="982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1002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8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9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3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6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7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4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4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5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5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2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6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10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1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7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08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9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83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84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1000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1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5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8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9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6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6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7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7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4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5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8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2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3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9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90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1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943" name="Group 705"/>
            <p:cNvGrpSpPr>
              <a:grpSpLocks/>
            </p:cNvGrpSpPr>
            <p:nvPr/>
          </p:nvGrpSpPr>
          <p:grpSpPr bwMode="auto">
            <a:xfrm>
              <a:off x="755292" y="5079493"/>
              <a:ext cx="905868" cy="906392"/>
              <a:chOff x="4118" y="210"/>
              <a:chExt cx="1723" cy="1724"/>
            </a:xfrm>
            <a:grpFill/>
          </p:grpSpPr>
          <p:grpSp>
            <p:nvGrpSpPr>
              <p:cNvPr id="944" name="Group 666"/>
              <p:cNvGrpSpPr>
                <a:grpSpLocks/>
              </p:cNvGrpSpPr>
              <p:nvPr/>
            </p:nvGrpSpPr>
            <p:grpSpPr bwMode="auto">
              <a:xfrm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64" name="Group 596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80" name="AutoShape 58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1" name="AutoShape 59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5" name="Group 609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8" name="AutoShape 61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9" name="AutoShape 61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6" name="Group 653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6" name="AutoShape 65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7" name="AutoShape 65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7" name="Group 656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4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5" name="AutoShape 65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8" name="Group 66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2" name="AutoShape 66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3" name="AutoShape 66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9" name="Group 66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70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1" name="AutoShape 66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45" name="Group 667"/>
              <p:cNvGrpSpPr>
                <a:grpSpLocks/>
              </p:cNvGrpSpPr>
              <p:nvPr/>
            </p:nvGrpSpPr>
            <p:grpSpPr bwMode="auto">
              <a:xfrm rot="900000">
                <a:off x="4118" y="210"/>
                <a:ext cx="1723" cy="1724"/>
                <a:chOff x="3346" y="118"/>
                <a:chExt cx="2631" cy="2632"/>
              </a:xfrm>
              <a:grpFill/>
            </p:grpSpPr>
            <p:grpSp>
              <p:nvGrpSpPr>
                <p:cNvPr id="946" name="Group 668"/>
                <p:cNvGrpSpPr>
                  <a:grpSpLocks/>
                </p:cNvGrpSpPr>
                <p:nvPr/>
              </p:nvGrpSpPr>
              <p:grpSpPr bwMode="auto">
                <a:xfrm>
                  <a:off x="4434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62" name="AutoShape 66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3" name="AutoShape 670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7" name="Group 671"/>
                <p:cNvGrpSpPr>
                  <a:grpSpLocks/>
                </p:cNvGrpSpPr>
                <p:nvPr/>
              </p:nvGrpSpPr>
              <p:grpSpPr bwMode="auto">
                <a:xfrm rot="5400000">
                  <a:off x="4435" y="120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60" name="AutoShape 67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1" name="AutoShape 673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8" name="Group 674"/>
                <p:cNvGrpSpPr>
                  <a:grpSpLocks/>
                </p:cNvGrpSpPr>
                <p:nvPr/>
              </p:nvGrpSpPr>
              <p:grpSpPr bwMode="auto">
                <a:xfrm rot="18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8" name="AutoShape 67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9" name="AutoShape 676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9" name="Group 677"/>
                <p:cNvGrpSpPr>
                  <a:grpSpLocks/>
                </p:cNvGrpSpPr>
                <p:nvPr/>
              </p:nvGrpSpPr>
              <p:grpSpPr bwMode="auto">
                <a:xfrm rot="72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6" name="AutoShape 678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7" name="AutoShape 679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0" name="Group 680"/>
                <p:cNvGrpSpPr>
                  <a:grpSpLocks/>
                </p:cNvGrpSpPr>
                <p:nvPr/>
              </p:nvGrpSpPr>
              <p:grpSpPr bwMode="auto">
                <a:xfrm rot="3600000">
                  <a:off x="4435" y="118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4" name="AutoShape 681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5" name="AutoShape 682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1" name="Group 683"/>
                <p:cNvGrpSpPr>
                  <a:grpSpLocks/>
                </p:cNvGrpSpPr>
                <p:nvPr/>
              </p:nvGrpSpPr>
              <p:grpSpPr bwMode="auto">
                <a:xfrm rot="9000000">
                  <a:off x="4435" y="119"/>
                  <a:ext cx="453" cy="2631"/>
                  <a:chOff x="671" y="164"/>
                  <a:chExt cx="453" cy="2631"/>
                </a:xfrm>
                <a:grpFill/>
              </p:grpSpPr>
              <p:sp>
                <p:nvSpPr>
                  <p:cNvPr id="952" name="AutoShape 684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752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3" name="AutoShape 685"/>
                  <p:cNvSpPr>
                    <a:spLocks noChangeArrowheads="1"/>
                  </p:cNvSpPr>
                  <p:nvPr/>
                </p:nvSpPr>
                <p:spPr bwMode="auto">
                  <a:xfrm>
                    <a:off x="671" y="164"/>
                    <a:ext cx="453" cy="1043"/>
                  </a:xfrm>
                  <a:prstGeom prst="star4">
                    <a:avLst>
                      <a:gd name="adj" fmla="val 12500"/>
                    </a:avLst>
                  </a:prstGeom>
                  <a:grpFill/>
                  <a:ln>
                    <a:noFill/>
                  </a:ln>
                  <a:effectLst/>
                  <a:sp3d contourW="25400" prstMaterial="softEdge">
                    <a:bevelT h="95250" prst="slope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00319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10" name="Group 742"/>
          <p:cNvGrpSpPr>
            <a:grpSpLocks/>
          </p:cNvGrpSpPr>
          <p:nvPr/>
        </p:nvGrpSpPr>
        <p:grpSpPr bwMode="auto">
          <a:xfrm>
            <a:off x="428378" y="2769451"/>
            <a:ext cx="1584948" cy="1584948"/>
            <a:chOff x="988" y="618"/>
            <a:chExt cx="1497" cy="1497"/>
          </a:xfrm>
        </p:grpSpPr>
        <p:grpSp>
          <p:nvGrpSpPr>
            <p:cNvPr id="7874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7762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7752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54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68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7769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70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75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7876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7877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78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79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7880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81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82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7883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7884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85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86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7887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88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89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7890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7891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92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93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7894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95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96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7897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7898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99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00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7901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02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903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7904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7905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06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07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7908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09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80" name="Group 912"/>
          <p:cNvGrpSpPr>
            <a:grpSpLocks/>
          </p:cNvGrpSpPr>
          <p:nvPr/>
        </p:nvGrpSpPr>
        <p:grpSpPr bwMode="auto">
          <a:xfrm>
            <a:off x="412270" y="4705852"/>
            <a:ext cx="1628331" cy="1628330"/>
            <a:chOff x="1170" y="2523"/>
            <a:chExt cx="1497" cy="1497"/>
          </a:xfrm>
        </p:grpSpPr>
        <p:grpSp>
          <p:nvGrpSpPr>
            <p:cNvPr id="7994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</p:grpSpPr>
          <p:grpSp>
            <p:nvGrpSpPr>
              <p:cNvPr id="7995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7996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7997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8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99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00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01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02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03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04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05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06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07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08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09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10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11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2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13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14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5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16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17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18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9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20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21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22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23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24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25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26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27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28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29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30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31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32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3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34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35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6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037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</p:grpSpPr>
          <p:grpSp>
            <p:nvGrpSpPr>
              <p:cNvPr id="8038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39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40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41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42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43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44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45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46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47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48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49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50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1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52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53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54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5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56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57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8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59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60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61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62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63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64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65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66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67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68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69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70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71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72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73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</p:grpSpPr>
            <p:grpSp>
              <p:nvGrpSpPr>
                <p:cNvPr id="8074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75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76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77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</p:grpSpPr>
              <p:sp>
                <p:nvSpPr>
                  <p:cNvPr id="8078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79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solidFill>
                    <a:srgbClr val="FF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57" name="Group 912"/>
          <p:cNvGrpSpPr>
            <a:grpSpLocks/>
          </p:cNvGrpSpPr>
          <p:nvPr/>
        </p:nvGrpSpPr>
        <p:grpSpPr bwMode="auto">
          <a:xfrm>
            <a:off x="2279170" y="4705852"/>
            <a:ext cx="1628331" cy="1628330"/>
            <a:chOff x="1170" y="2523"/>
            <a:chExt cx="1497" cy="1497"/>
          </a:xfrm>
          <a:solidFill>
            <a:schemeClr val="accent6">
              <a:lumMod val="75000"/>
            </a:schemeClr>
          </a:solidFill>
        </p:grpSpPr>
        <p:grpSp>
          <p:nvGrpSpPr>
            <p:cNvPr id="258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302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38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42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9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40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1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3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32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36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7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3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34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5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4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26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30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1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7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28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5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20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24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5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22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3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6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14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8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5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6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7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08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2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3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0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59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260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96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00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98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1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90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94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5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1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92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2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84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8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5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6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3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78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2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3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9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0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4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72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76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3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74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5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5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66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70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1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67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68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9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44" name="Group 912"/>
          <p:cNvGrpSpPr>
            <a:grpSpLocks/>
          </p:cNvGrpSpPr>
          <p:nvPr/>
        </p:nvGrpSpPr>
        <p:grpSpPr bwMode="auto">
          <a:xfrm>
            <a:off x="4153690" y="4705852"/>
            <a:ext cx="1628331" cy="1628330"/>
            <a:chOff x="1170" y="2523"/>
            <a:chExt cx="1497" cy="1497"/>
          </a:xfrm>
          <a:solidFill>
            <a:schemeClr val="bg2">
              <a:lumMod val="50000"/>
            </a:schemeClr>
          </a:solidFill>
        </p:grpSpPr>
        <p:grpSp>
          <p:nvGrpSpPr>
            <p:cNvPr id="345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389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25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9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0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26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7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8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0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19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3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4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20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1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2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1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13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17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8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4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15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2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07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11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2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8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09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0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3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01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05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6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2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03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4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4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95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99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0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6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97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8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46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347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83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87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8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4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85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6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8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77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81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2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8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79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9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71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75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6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2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73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0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65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9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0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6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7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1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59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3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4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0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1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2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2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53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57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4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55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6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31" name="Group 912"/>
          <p:cNvGrpSpPr>
            <a:grpSpLocks/>
          </p:cNvGrpSpPr>
          <p:nvPr/>
        </p:nvGrpSpPr>
        <p:grpSpPr bwMode="auto">
          <a:xfrm>
            <a:off x="6012970" y="4705852"/>
            <a:ext cx="1628331" cy="1628330"/>
            <a:chOff x="1170" y="2523"/>
            <a:chExt cx="1497" cy="1497"/>
          </a:xfrm>
          <a:solidFill>
            <a:srgbClr val="009900"/>
          </a:solidFill>
        </p:grpSpPr>
        <p:grpSp>
          <p:nvGrpSpPr>
            <p:cNvPr id="432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476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12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16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7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3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14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5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7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06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10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1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7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08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9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8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00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04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5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1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02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9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94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8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9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5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6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7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0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88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2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3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9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0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1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1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82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86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7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3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84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33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434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70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74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5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1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72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3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5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64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8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9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5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6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7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6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58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2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3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9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0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1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7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52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56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7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3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54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5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8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46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50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1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7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48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9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9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40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44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1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42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3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18" name="Group 912"/>
          <p:cNvGrpSpPr>
            <a:grpSpLocks/>
          </p:cNvGrpSpPr>
          <p:nvPr/>
        </p:nvGrpSpPr>
        <p:grpSpPr bwMode="auto">
          <a:xfrm>
            <a:off x="7910350" y="4705852"/>
            <a:ext cx="1628331" cy="1628330"/>
            <a:chOff x="1170" y="2523"/>
            <a:chExt cx="1497" cy="1497"/>
          </a:xfrm>
          <a:solidFill>
            <a:srgbClr val="FFC000"/>
          </a:solidFill>
        </p:grpSpPr>
        <p:grpSp>
          <p:nvGrpSpPr>
            <p:cNvPr id="519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563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99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603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4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0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601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2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4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93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97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8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4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95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5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87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91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2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8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89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0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6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81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85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6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2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83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4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7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75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9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6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7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8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8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69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3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4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0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1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2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20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521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57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61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2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8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59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0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2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51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55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6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2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53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4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3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45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9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0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6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7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4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39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3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4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0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1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2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5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33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37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8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4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35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6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6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27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31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2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8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29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0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05" name="Group 742"/>
          <p:cNvGrpSpPr>
            <a:grpSpLocks/>
          </p:cNvGrpSpPr>
          <p:nvPr/>
        </p:nvGrpSpPr>
        <p:grpSpPr bwMode="auto">
          <a:xfrm>
            <a:off x="2295278" y="2769451"/>
            <a:ext cx="1584948" cy="1584948"/>
            <a:chOff x="988" y="618"/>
            <a:chExt cx="1497" cy="1497"/>
          </a:xfrm>
          <a:solidFill>
            <a:srgbClr val="002060"/>
          </a:solidFill>
        </p:grpSpPr>
        <p:grpSp>
          <p:nvGrpSpPr>
            <p:cNvPr id="606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42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46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7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3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44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7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36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40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1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7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38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9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8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30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34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1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32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3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9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24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8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9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6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0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18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2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0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1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12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16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3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14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48" name="Group 742"/>
          <p:cNvGrpSpPr>
            <a:grpSpLocks/>
          </p:cNvGrpSpPr>
          <p:nvPr/>
        </p:nvGrpSpPr>
        <p:grpSpPr bwMode="auto">
          <a:xfrm>
            <a:off x="4169798" y="2769451"/>
            <a:ext cx="1584948" cy="1584948"/>
            <a:chOff x="988" y="618"/>
            <a:chExt cx="1497" cy="1497"/>
          </a:xfrm>
          <a:solidFill>
            <a:schemeClr val="bg2">
              <a:lumMod val="50000"/>
            </a:schemeClr>
          </a:solidFill>
        </p:grpSpPr>
        <p:grpSp>
          <p:nvGrpSpPr>
            <p:cNvPr id="649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85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9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7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0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79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3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4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0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1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1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73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77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4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75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2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67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71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2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69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3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61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65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63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4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55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59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0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57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91" name="Group 742"/>
          <p:cNvGrpSpPr>
            <a:grpSpLocks/>
          </p:cNvGrpSpPr>
          <p:nvPr/>
        </p:nvGrpSpPr>
        <p:grpSpPr bwMode="auto">
          <a:xfrm>
            <a:off x="6051938" y="2769451"/>
            <a:ext cx="1584948" cy="1584948"/>
            <a:chOff x="988" y="618"/>
            <a:chExt cx="1497" cy="1497"/>
          </a:xfrm>
          <a:solidFill>
            <a:srgbClr val="009900"/>
          </a:solidFill>
        </p:grpSpPr>
        <p:grpSp>
          <p:nvGrpSpPr>
            <p:cNvPr id="692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28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32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3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9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30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1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3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22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26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7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3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24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5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4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16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20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1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7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18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5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10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14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5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1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12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3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6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04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8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9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5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6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7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7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98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2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3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9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0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1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34" name="Group 742"/>
          <p:cNvGrpSpPr>
            <a:grpSpLocks/>
          </p:cNvGrpSpPr>
          <p:nvPr/>
        </p:nvGrpSpPr>
        <p:grpSpPr bwMode="auto">
          <a:xfrm>
            <a:off x="7880738" y="2769451"/>
            <a:ext cx="1584948" cy="1584948"/>
            <a:chOff x="988" y="618"/>
            <a:chExt cx="1497" cy="1497"/>
          </a:xfrm>
          <a:solidFill>
            <a:srgbClr val="FFC000"/>
          </a:solidFill>
        </p:grpSpPr>
        <p:grpSp>
          <p:nvGrpSpPr>
            <p:cNvPr id="735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71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75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6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2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73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4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6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65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9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0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6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7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8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7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59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3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4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0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1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2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8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53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57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8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4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55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6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9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47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51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2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8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49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0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40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41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45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6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2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43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4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77" name="Group 742"/>
          <p:cNvGrpSpPr>
            <a:grpSpLocks/>
          </p:cNvGrpSpPr>
          <p:nvPr/>
        </p:nvGrpSpPr>
        <p:grpSpPr bwMode="auto">
          <a:xfrm>
            <a:off x="439619" y="856786"/>
            <a:ext cx="1584949" cy="1584948"/>
            <a:chOff x="988" y="618"/>
            <a:chExt cx="1497" cy="1497"/>
          </a:xfrm>
        </p:grpSpPr>
        <p:grpSp>
          <p:nvGrpSpPr>
            <p:cNvPr id="778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814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818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9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5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816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7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0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802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806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7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3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804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5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2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</p:grpSpPr>
          <p:grpSp>
            <p:nvGrpSpPr>
              <p:cNvPr id="790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</p:grpSpPr>
            <p:sp>
              <p:nvSpPr>
                <p:cNvPr id="794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5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1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</p:grpSpPr>
            <p:sp>
              <p:nvSpPr>
                <p:cNvPr id="792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3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63" name="Group 742"/>
          <p:cNvGrpSpPr>
            <a:grpSpLocks/>
          </p:cNvGrpSpPr>
          <p:nvPr/>
        </p:nvGrpSpPr>
        <p:grpSpPr bwMode="auto">
          <a:xfrm>
            <a:off x="2276039" y="856786"/>
            <a:ext cx="1584949" cy="1584948"/>
            <a:chOff x="988" y="618"/>
            <a:chExt cx="1497" cy="1497"/>
          </a:xfrm>
          <a:solidFill>
            <a:srgbClr val="002060"/>
          </a:solidFill>
        </p:grpSpPr>
        <p:grpSp>
          <p:nvGrpSpPr>
            <p:cNvPr id="864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79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83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4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0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81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5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73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77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8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4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75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6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6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67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71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2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8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69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0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85" name="Group 742"/>
          <p:cNvGrpSpPr>
            <a:grpSpLocks/>
          </p:cNvGrpSpPr>
          <p:nvPr/>
        </p:nvGrpSpPr>
        <p:grpSpPr bwMode="auto">
          <a:xfrm>
            <a:off x="4165799" y="856786"/>
            <a:ext cx="1584949" cy="1584948"/>
            <a:chOff x="988" y="618"/>
            <a:chExt cx="1497" cy="1497"/>
          </a:xfrm>
          <a:solidFill>
            <a:schemeClr val="bg2">
              <a:lumMod val="50000"/>
            </a:schemeClr>
          </a:solidFill>
        </p:grpSpPr>
        <p:grpSp>
          <p:nvGrpSpPr>
            <p:cNvPr id="886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01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05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2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03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4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7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95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9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0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6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7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8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8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89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3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4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0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1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2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07" name="Group 742"/>
          <p:cNvGrpSpPr>
            <a:grpSpLocks/>
          </p:cNvGrpSpPr>
          <p:nvPr/>
        </p:nvGrpSpPr>
        <p:grpSpPr bwMode="auto">
          <a:xfrm>
            <a:off x="6032699" y="856786"/>
            <a:ext cx="1584949" cy="1584948"/>
            <a:chOff x="988" y="618"/>
            <a:chExt cx="1497" cy="1497"/>
          </a:xfrm>
          <a:solidFill>
            <a:srgbClr val="009900"/>
          </a:solidFill>
        </p:grpSpPr>
        <p:grpSp>
          <p:nvGrpSpPr>
            <p:cNvPr id="908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23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27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8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4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25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9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17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21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2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8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19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0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10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11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15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6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2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13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4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29" name="Group 742"/>
          <p:cNvGrpSpPr>
            <a:grpSpLocks/>
          </p:cNvGrpSpPr>
          <p:nvPr/>
        </p:nvGrpSpPr>
        <p:grpSpPr bwMode="auto">
          <a:xfrm>
            <a:off x="7922459" y="856786"/>
            <a:ext cx="1584949" cy="1584948"/>
            <a:chOff x="988" y="618"/>
            <a:chExt cx="1497" cy="1497"/>
          </a:xfrm>
          <a:solidFill>
            <a:srgbClr val="FFC000"/>
          </a:solidFill>
        </p:grpSpPr>
        <p:grpSp>
          <p:nvGrpSpPr>
            <p:cNvPr id="930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45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9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0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6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7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8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1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39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3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4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0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1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2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2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33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37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8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4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35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6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16325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10" name="Group 742"/>
          <p:cNvGrpSpPr>
            <a:grpSpLocks/>
          </p:cNvGrpSpPr>
          <p:nvPr/>
        </p:nvGrpSpPr>
        <p:grpSpPr bwMode="auto">
          <a:xfrm>
            <a:off x="428378" y="2769451"/>
            <a:ext cx="1584948" cy="1584948"/>
            <a:chOff x="988" y="618"/>
            <a:chExt cx="1497" cy="1497"/>
          </a:xfr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7874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762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752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54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68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769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70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75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876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877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78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79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880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81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82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883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884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85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86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887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88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89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890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891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92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893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894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95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96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897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898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99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00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901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02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903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904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905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06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07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908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09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80" name="Group 912"/>
          <p:cNvGrpSpPr>
            <a:grpSpLocks/>
          </p:cNvGrpSpPr>
          <p:nvPr/>
        </p:nvGrpSpPr>
        <p:grpSpPr bwMode="auto">
          <a:xfrm>
            <a:off x="412270" y="4705852"/>
            <a:ext cx="1628331" cy="1628330"/>
            <a:chOff x="1170" y="2523"/>
            <a:chExt cx="1497" cy="1497"/>
          </a:xfr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7994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7995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7996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7997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98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99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00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01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02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03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04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05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06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07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08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09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10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11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2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13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14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5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16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17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18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19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20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21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22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23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24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25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26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27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28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29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30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31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32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3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34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35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36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8037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8038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39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40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41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42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43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44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45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46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47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48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49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50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1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52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53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54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5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56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57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58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59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60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61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62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63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64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65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66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67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68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69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70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71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72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73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8074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75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76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77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8078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079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57" name="Group 912"/>
          <p:cNvGrpSpPr>
            <a:grpSpLocks/>
          </p:cNvGrpSpPr>
          <p:nvPr/>
        </p:nvGrpSpPr>
        <p:grpSpPr bwMode="auto">
          <a:xfrm>
            <a:off x="2279170" y="4705852"/>
            <a:ext cx="1628331" cy="1628330"/>
            <a:chOff x="1170" y="2523"/>
            <a:chExt cx="1497" cy="1497"/>
          </a:xfr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258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302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38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42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9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40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1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3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32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36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7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33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34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5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4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26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30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1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7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28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5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20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24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5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22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3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6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14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8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5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6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7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08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2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3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10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59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260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96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00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7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98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1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90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94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5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1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92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2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84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8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5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6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3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78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2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3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9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80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4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72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76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3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74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5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65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266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70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1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67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268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9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44" name="Group 912"/>
          <p:cNvGrpSpPr>
            <a:grpSpLocks/>
          </p:cNvGrpSpPr>
          <p:nvPr/>
        </p:nvGrpSpPr>
        <p:grpSpPr bwMode="auto">
          <a:xfrm>
            <a:off x="4153690" y="4705852"/>
            <a:ext cx="1628331" cy="1628330"/>
            <a:chOff x="1170" y="2523"/>
            <a:chExt cx="1497" cy="1497"/>
          </a:xfr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345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389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25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9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0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26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7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8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0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19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3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4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20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21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2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1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13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17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8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14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15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2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07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11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2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8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09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0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3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01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05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6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2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03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4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4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95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99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0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6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97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8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46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347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83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87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8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84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85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6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8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77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81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2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8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79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49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71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75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6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2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73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0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65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9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0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6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7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1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59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3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4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0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61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2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52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353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57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4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355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6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31" name="Group 912"/>
          <p:cNvGrpSpPr>
            <a:grpSpLocks/>
          </p:cNvGrpSpPr>
          <p:nvPr/>
        </p:nvGrpSpPr>
        <p:grpSpPr bwMode="auto">
          <a:xfrm>
            <a:off x="6012970" y="4705852"/>
            <a:ext cx="1628331" cy="1628330"/>
            <a:chOff x="1170" y="2523"/>
            <a:chExt cx="1497" cy="1497"/>
          </a:xfr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3500000" scaled="0"/>
            <a:tileRect/>
          </a:gradFill>
          <a:scene3d>
            <a:camera prst="orthographicFront"/>
            <a:lightRig rig="freezing" dir="t"/>
          </a:scene3d>
        </p:grpSpPr>
        <p:grpSp>
          <p:nvGrpSpPr>
            <p:cNvPr id="432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476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12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16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7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13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14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5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7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06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10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1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7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08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9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8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00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04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5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1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02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3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79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94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8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9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95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6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7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0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88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2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3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9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90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1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1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82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86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7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3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84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5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33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434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70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74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5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71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72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3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5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64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8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9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65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6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7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6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58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2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3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9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60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1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7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52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56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7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53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54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5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8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46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50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1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7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48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9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39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440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44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5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1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442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3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18" name="Group 912"/>
          <p:cNvGrpSpPr>
            <a:grpSpLocks/>
          </p:cNvGrpSpPr>
          <p:nvPr/>
        </p:nvGrpSpPr>
        <p:grpSpPr bwMode="auto">
          <a:xfrm>
            <a:off x="7910350" y="4705852"/>
            <a:ext cx="1628331" cy="1628330"/>
            <a:chOff x="1170" y="2523"/>
            <a:chExt cx="1497" cy="1497"/>
          </a:xfr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3500000" scaled="0"/>
            <a:tileRect/>
          </a:gradFill>
          <a:scene3d>
            <a:camera prst="orthographicFront"/>
            <a:lightRig rig="freezing" dir="t"/>
          </a:scene3d>
        </p:grpSpPr>
        <p:grpSp>
          <p:nvGrpSpPr>
            <p:cNvPr id="519" name="Group 826"/>
            <p:cNvGrpSpPr>
              <a:grpSpLocks/>
            </p:cNvGrpSpPr>
            <p:nvPr/>
          </p:nvGrpSpPr>
          <p:grpSpPr bwMode="auto">
            <a:xfrm>
              <a:off x="1170" y="2523"/>
              <a:ext cx="1497" cy="1497"/>
              <a:chOff x="988" y="618"/>
              <a:chExt cx="1497" cy="1497"/>
            </a:xfrm>
            <a:grpFill/>
          </p:grpSpPr>
          <p:grpSp>
            <p:nvGrpSpPr>
              <p:cNvPr id="563" name="Group 827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99" name="Group 82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603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4" name="AutoShape 83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00" name="Group 83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601" name="AutoShape 83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2" name="AutoShape 8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4" name="Group 834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93" name="Group 83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97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8" name="AutoShape 83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94" name="Group 83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95" name="AutoShape 83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" name="AutoShape 84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5" name="Group 841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87" name="Group 84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91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2" name="AutoShape 84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8" name="Group 84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89" name="AutoShape 84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0" name="AutoShape 84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6" name="Group 848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81" name="Group 84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85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6" name="AutoShape 85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82" name="Group 85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83" name="AutoShape 85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4" name="AutoShape 85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7" name="Group 855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75" name="Group 85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9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" name="AutoShape 85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6" name="Group 85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7" name="AutoShape 86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8" name="AutoShape 86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8" name="Group 862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69" name="Group 863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3" name="AutoShape 864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4" name="AutoShape 865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0" name="Group 866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71" name="AutoShape 86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2" name="AutoShape 8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520" name="Group 869"/>
            <p:cNvGrpSpPr>
              <a:grpSpLocks/>
            </p:cNvGrpSpPr>
            <p:nvPr/>
          </p:nvGrpSpPr>
          <p:grpSpPr bwMode="auto">
            <a:xfrm>
              <a:off x="1510" y="2864"/>
              <a:ext cx="817" cy="815"/>
              <a:chOff x="988" y="618"/>
              <a:chExt cx="1497" cy="1497"/>
            </a:xfrm>
            <a:grpFill/>
          </p:grpSpPr>
          <p:grpSp>
            <p:nvGrpSpPr>
              <p:cNvPr id="521" name="Group 870"/>
              <p:cNvGrpSpPr>
                <a:grpSpLocks/>
              </p:cNvGrpSpPr>
              <p:nvPr/>
            </p:nvGrpSpPr>
            <p:grpSpPr bwMode="auto">
              <a:xfrm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57" name="Group 871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61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2" name="AutoShape 87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8" name="Group 874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59" name="AutoShape 875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0" name="AutoShape 876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2" name="Group 877"/>
              <p:cNvGrpSpPr>
                <a:grpSpLocks/>
              </p:cNvGrpSpPr>
              <p:nvPr/>
            </p:nvGrpSpPr>
            <p:grpSpPr bwMode="auto">
              <a:xfrm rot="9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51" name="Group 878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55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6" name="AutoShape 88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2" name="Group 881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53" name="AutoShape 882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4" name="AutoShape 88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3" name="Group 884"/>
              <p:cNvGrpSpPr>
                <a:grpSpLocks/>
              </p:cNvGrpSpPr>
              <p:nvPr/>
            </p:nvGrpSpPr>
            <p:grpSpPr bwMode="auto">
              <a:xfrm rot="18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45" name="Group 885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9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0" name="AutoShape 88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6" name="Group 888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7" name="AutoShape 889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8" name="AutoShape 89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4" name="Group 891"/>
              <p:cNvGrpSpPr>
                <a:grpSpLocks/>
              </p:cNvGrpSpPr>
              <p:nvPr/>
            </p:nvGrpSpPr>
            <p:grpSpPr bwMode="auto">
              <a:xfrm rot="27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39" name="Group 892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3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4" name="AutoShape 89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40" name="Group 895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41" name="AutoShape 896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2" name="AutoShape 89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5" name="Group 898"/>
              <p:cNvGrpSpPr>
                <a:grpSpLocks/>
              </p:cNvGrpSpPr>
              <p:nvPr/>
            </p:nvGrpSpPr>
            <p:grpSpPr bwMode="auto">
              <a:xfrm rot="36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33" name="Group 899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37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8" name="AutoShape 90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34" name="Group 902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35" name="AutoShape 903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6" name="AutoShape 904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26" name="Group 905"/>
              <p:cNvGrpSpPr>
                <a:grpSpLocks/>
              </p:cNvGrpSpPr>
              <p:nvPr/>
            </p:nvGrpSpPr>
            <p:grpSpPr bwMode="auto">
              <a:xfrm rot="4500000">
                <a:off x="988" y="618"/>
                <a:ext cx="1497" cy="1497"/>
                <a:chOff x="988" y="618"/>
                <a:chExt cx="1497" cy="1497"/>
              </a:xfrm>
              <a:grpFill/>
            </p:grpSpPr>
            <p:grpSp>
              <p:nvGrpSpPr>
                <p:cNvPr id="527" name="Group 906"/>
                <p:cNvGrpSpPr>
                  <a:grpSpLocks/>
                </p:cNvGrpSpPr>
                <p:nvPr/>
              </p:nvGrpSpPr>
              <p:grpSpPr bwMode="auto">
                <a:xfrm>
                  <a:off x="1600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31" name="AutoShape 907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2" name="AutoShape 90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8" name="Group 909"/>
                <p:cNvGrpSpPr>
                  <a:grpSpLocks/>
                </p:cNvGrpSpPr>
                <p:nvPr/>
              </p:nvGrpSpPr>
              <p:grpSpPr bwMode="auto">
                <a:xfrm rot="5400000">
                  <a:off x="1601" y="618"/>
                  <a:ext cx="272" cy="1497"/>
                  <a:chOff x="1895" y="1434"/>
                  <a:chExt cx="272" cy="1497"/>
                </a:xfrm>
                <a:grpFill/>
              </p:grpSpPr>
              <p:sp>
                <p:nvSpPr>
                  <p:cNvPr id="529" name="AutoShape 910"/>
                  <p:cNvSpPr>
                    <a:spLocks noChangeArrowheads="1"/>
                  </p:cNvSpPr>
                  <p:nvPr/>
                </p:nvSpPr>
                <p:spPr bwMode="auto">
                  <a:xfrm>
                    <a:off x="1895" y="1434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0" name="AutoShape 911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1895" y="2432"/>
                    <a:ext cx="272" cy="499"/>
                  </a:xfrm>
                  <a:prstGeom prst="upArrow">
                    <a:avLst>
                      <a:gd name="adj1" fmla="val 19120"/>
                      <a:gd name="adj2" fmla="val 111398"/>
                    </a:avLst>
                  </a:prstGeom>
                  <a:grpFill/>
                  <a:ln>
                    <a:noFill/>
                  </a:ln>
                  <a:effectLst/>
                  <a:sp3d prstMaterial="plastic">
                    <a:bevelT w="228600" h="88900" prst="softRound"/>
                  </a:sp3d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05" name="Group 742"/>
          <p:cNvGrpSpPr>
            <a:grpSpLocks/>
          </p:cNvGrpSpPr>
          <p:nvPr/>
        </p:nvGrpSpPr>
        <p:grpSpPr bwMode="auto">
          <a:xfrm>
            <a:off x="2295278" y="2769451"/>
            <a:ext cx="1584948" cy="1584948"/>
            <a:chOff x="988" y="618"/>
            <a:chExt cx="1497" cy="1497"/>
          </a:xfr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606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42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46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7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3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44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7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36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40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1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7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38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9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8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30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34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5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1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32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3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09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24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8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9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6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0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18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2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20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1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1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12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16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7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3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14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48" name="Group 742"/>
          <p:cNvGrpSpPr>
            <a:grpSpLocks/>
          </p:cNvGrpSpPr>
          <p:nvPr/>
        </p:nvGrpSpPr>
        <p:grpSpPr bwMode="auto">
          <a:xfrm>
            <a:off x="4169798" y="2769451"/>
            <a:ext cx="1584948" cy="1584948"/>
            <a:chOff x="988" y="618"/>
            <a:chExt cx="1497" cy="1497"/>
          </a:xfr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649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85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9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7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0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79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3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4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0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81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2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1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73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77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4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75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6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2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67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71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2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69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0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3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61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65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6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2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63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4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4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55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59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0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657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91" name="Group 742"/>
          <p:cNvGrpSpPr>
            <a:grpSpLocks/>
          </p:cNvGrpSpPr>
          <p:nvPr/>
        </p:nvGrpSpPr>
        <p:grpSpPr bwMode="auto">
          <a:xfrm>
            <a:off x="6051938" y="2769451"/>
            <a:ext cx="1584948" cy="1584948"/>
            <a:chOff x="988" y="618"/>
            <a:chExt cx="1497" cy="1497"/>
          </a:xfr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3500000" scaled="0"/>
            <a:tileRect/>
          </a:gradFill>
          <a:scene3d>
            <a:camera prst="orthographicFront"/>
            <a:lightRig rig="freezing" dir="t"/>
          </a:scene3d>
        </p:grpSpPr>
        <p:grpSp>
          <p:nvGrpSpPr>
            <p:cNvPr id="692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28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32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3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9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30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1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3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22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26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7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3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24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5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4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16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20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1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7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18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9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5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10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14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5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1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12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3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6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04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8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9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05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6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7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7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698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2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3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9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00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1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34" name="Group 742"/>
          <p:cNvGrpSpPr>
            <a:grpSpLocks/>
          </p:cNvGrpSpPr>
          <p:nvPr/>
        </p:nvGrpSpPr>
        <p:grpSpPr bwMode="auto">
          <a:xfrm>
            <a:off x="7880738" y="2769451"/>
            <a:ext cx="1584948" cy="1584948"/>
            <a:chOff x="988" y="618"/>
            <a:chExt cx="1497" cy="1497"/>
          </a:xfr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3500000" scaled="0"/>
            <a:tileRect/>
          </a:gradFill>
          <a:scene3d>
            <a:camera prst="orthographicFront"/>
            <a:lightRig rig="freezing" dir="t"/>
          </a:scene3d>
        </p:grpSpPr>
        <p:grpSp>
          <p:nvGrpSpPr>
            <p:cNvPr id="735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71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75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6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2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73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4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6" name="Group 707"/>
            <p:cNvGrpSpPr>
              <a:grpSpLocks/>
            </p:cNvGrpSpPr>
            <p:nvPr/>
          </p:nvGrpSpPr>
          <p:grpSpPr bwMode="auto">
            <a:xfrm rot="9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65" name="Group 708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9" name="AutoShape 70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0" name="AutoShape 71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6" name="Group 711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7" name="AutoShape 712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8" name="AutoShape 713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7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59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3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4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60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61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2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8" name="Group 721"/>
            <p:cNvGrpSpPr>
              <a:grpSpLocks/>
            </p:cNvGrpSpPr>
            <p:nvPr/>
          </p:nvGrpSpPr>
          <p:grpSpPr bwMode="auto">
            <a:xfrm rot="27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53" name="Group 722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57" name="AutoShape 72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8" name="AutoShape 72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54" name="Group 725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55" name="AutoShape 72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6" name="AutoShape 72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39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47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51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2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8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49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0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40" name="Group 735"/>
            <p:cNvGrpSpPr>
              <a:grpSpLocks/>
            </p:cNvGrpSpPr>
            <p:nvPr/>
          </p:nvGrpSpPr>
          <p:grpSpPr bwMode="auto">
            <a:xfrm rot="45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41" name="Group 736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45" name="AutoShape 737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6" name="AutoShape 738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42" name="Group 739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43" name="AutoShape 74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4" name="AutoShape 74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77" name="Group 742"/>
          <p:cNvGrpSpPr>
            <a:grpSpLocks/>
          </p:cNvGrpSpPr>
          <p:nvPr/>
        </p:nvGrpSpPr>
        <p:grpSpPr bwMode="auto">
          <a:xfrm>
            <a:off x="439619" y="856786"/>
            <a:ext cx="1584949" cy="1584948"/>
            <a:chOff x="988" y="618"/>
            <a:chExt cx="1497" cy="1497"/>
          </a:xfr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778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14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18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9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5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16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7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0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02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06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7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3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04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5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82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790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94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5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1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792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3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63" name="Group 742"/>
          <p:cNvGrpSpPr>
            <a:grpSpLocks/>
          </p:cNvGrpSpPr>
          <p:nvPr/>
        </p:nvGrpSpPr>
        <p:grpSpPr bwMode="auto">
          <a:xfrm>
            <a:off x="2276039" y="856786"/>
            <a:ext cx="1584949" cy="1584948"/>
            <a:chOff x="988" y="618"/>
            <a:chExt cx="1497" cy="1497"/>
          </a:xfr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864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79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83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4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0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81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5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73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77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8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4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75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6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66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67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71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2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8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69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0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85" name="Group 742"/>
          <p:cNvGrpSpPr>
            <a:grpSpLocks/>
          </p:cNvGrpSpPr>
          <p:nvPr/>
        </p:nvGrpSpPr>
        <p:grpSpPr bwMode="auto">
          <a:xfrm>
            <a:off x="4165799" y="856786"/>
            <a:ext cx="1584949" cy="1584948"/>
            <a:chOff x="988" y="618"/>
            <a:chExt cx="1497" cy="1497"/>
          </a:xfr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  <a:tileRect r="-100000" b="-100000"/>
          </a:gradFill>
          <a:scene3d>
            <a:camera prst="orthographicFront"/>
            <a:lightRig rig="freezing" dir="t"/>
          </a:scene3d>
        </p:grpSpPr>
        <p:grpSp>
          <p:nvGrpSpPr>
            <p:cNvPr id="886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01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05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6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2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03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4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7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95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9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0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6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7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8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88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889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3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4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0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891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2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07" name="Group 742"/>
          <p:cNvGrpSpPr>
            <a:grpSpLocks/>
          </p:cNvGrpSpPr>
          <p:nvPr/>
        </p:nvGrpSpPr>
        <p:grpSpPr bwMode="auto">
          <a:xfrm>
            <a:off x="6032699" y="856786"/>
            <a:ext cx="1584949" cy="1584948"/>
            <a:chOff x="988" y="618"/>
            <a:chExt cx="1497" cy="1497"/>
          </a:xfrm>
          <a:gradFill flip="none" rotWithShape="1"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3500000" scaled="0"/>
            <a:tileRect/>
          </a:gradFill>
          <a:scene3d>
            <a:camera prst="orthographicFront"/>
            <a:lightRig rig="freezing" dir="t"/>
          </a:scene3d>
        </p:grpSpPr>
        <p:grpSp>
          <p:nvGrpSpPr>
            <p:cNvPr id="908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23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27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8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4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25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6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09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17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21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2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8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19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0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10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11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15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6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2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13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4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29" name="Group 742"/>
          <p:cNvGrpSpPr>
            <a:grpSpLocks/>
          </p:cNvGrpSpPr>
          <p:nvPr/>
        </p:nvGrpSpPr>
        <p:grpSpPr bwMode="auto">
          <a:xfrm>
            <a:off x="7922459" y="856786"/>
            <a:ext cx="1584949" cy="1584948"/>
            <a:chOff x="988" y="618"/>
            <a:chExt cx="1497" cy="1497"/>
          </a:xfr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3500000" scaled="0"/>
            <a:tileRect/>
          </a:gradFill>
          <a:scene3d>
            <a:camera prst="orthographicFront"/>
            <a:lightRig rig="freezing" dir="t"/>
          </a:scene3d>
        </p:grpSpPr>
        <p:grpSp>
          <p:nvGrpSpPr>
            <p:cNvPr id="930" name="Group 706"/>
            <p:cNvGrpSpPr>
              <a:grpSpLocks/>
            </p:cNvGrpSpPr>
            <p:nvPr/>
          </p:nvGrpSpPr>
          <p:grpSpPr bwMode="auto">
            <a:xfrm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45" name="Group 594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9" name="AutoShape 584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0" name="AutoShape 586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6" name="Group 600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7" name="AutoShape 601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8" name="AutoShape 602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1" name="Group 714"/>
            <p:cNvGrpSpPr>
              <a:grpSpLocks/>
            </p:cNvGrpSpPr>
            <p:nvPr/>
          </p:nvGrpSpPr>
          <p:grpSpPr bwMode="auto">
            <a:xfrm rot="18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39" name="Group 715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3" name="AutoShape 716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4" name="AutoShape 717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40" name="Group 718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41" name="AutoShape 719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2" name="AutoShape 720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32" name="Group 728"/>
            <p:cNvGrpSpPr>
              <a:grpSpLocks/>
            </p:cNvGrpSpPr>
            <p:nvPr/>
          </p:nvGrpSpPr>
          <p:grpSpPr bwMode="auto">
            <a:xfrm rot="3600000">
              <a:off x="988" y="618"/>
              <a:ext cx="1497" cy="1497"/>
              <a:chOff x="988" y="618"/>
              <a:chExt cx="1497" cy="1497"/>
            </a:xfrm>
            <a:grpFill/>
          </p:grpSpPr>
          <p:grpSp>
            <p:nvGrpSpPr>
              <p:cNvPr id="933" name="Group 729"/>
              <p:cNvGrpSpPr>
                <a:grpSpLocks/>
              </p:cNvGrpSpPr>
              <p:nvPr/>
            </p:nvGrpSpPr>
            <p:grpSpPr bwMode="auto">
              <a:xfrm>
                <a:off x="1600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37" name="AutoShape 730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8" name="AutoShape 731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34" name="Group 732"/>
              <p:cNvGrpSpPr>
                <a:grpSpLocks/>
              </p:cNvGrpSpPr>
              <p:nvPr/>
            </p:nvGrpSpPr>
            <p:grpSpPr bwMode="auto">
              <a:xfrm rot="5400000">
                <a:off x="1601" y="618"/>
                <a:ext cx="272" cy="1497"/>
                <a:chOff x="1895" y="1434"/>
                <a:chExt cx="272" cy="1497"/>
              </a:xfrm>
              <a:grpFill/>
            </p:grpSpPr>
            <p:sp>
              <p:nvSpPr>
                <p:cNvPr id="935" name="AutoShape 733"/>
                <p:cNvSpPr>
                  <a:spLocks noChangeArrowheads="1"/>
                </p:cNvSpPr>
                <p:nvPr/>
              </p:nvSpPr>
              <p:spPr bwMode="auto">
                <a:xfrm>
                  <a:off x="1895" y="1434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6" name="AutoShape 734"/>
                <p:cNvSpPr>
                  <a:spLocks noChangeArrowheads="1"/>
                </p:cNvSpPr>
                <p:nvPr/>
              </p:nvSpPr>
              <p:spPr bwMode="auto">
                <a:xfrm rot="10800000">
                  <a:off x="1895" y="2432"/>
                  <a:ext cx="272" cy="499"/>
                </a:xfrm>
                <a:prstGeom prst="upArrow">
                  <a:avLst>
                    <a:gd name="adj1" fmla="val 19120"/>
                    <a:gd name="adj2" fmla="val 111398"/>
                  </a:avLst>
                </a:prstGeom>
                <a:grpFill/>
                <a:ln>
                  <a:noFill/>
                </a:ln>
                <a:effectLst/>
                <a:sp3d prstMaterial="plastic">
                  <a:bevelT w="228600" h="88900" prst="softRound"/>
                </a:sp3d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610221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pptx078_回転模様3</dc:title>
  <dc:subject>pptx078_回転模様3</dc:subject>
  <dc:creator>http://www.digipot.net</dc:creator>
  <cp:lastModifiedBy/>
  <cp:revision>1</cp:revision>
  <dcterms:created xsi:type="dcterms:W3CDTF">2013-08-28T07:30:55Z</dcterms:created>
  <dcterms:modified xsi:type="dcterms:W3CDTF">2013-08-28T07:30:58Z</dcterms:modified>
  <cp:category/>
  <cp:version>1</cp:version>
</cp:coreProperties>
</file>